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4" r:id="rId4"/>
    <p:sldId id="268" r:id="rId5"/>
    <p:sldId id="269" r:id="rId6"/>
    <p:sldId id="270" r:id="rId7"/>
    <p:sldId id="273" r:id="rId8"/>
    <p:sldId id="275" r:id="rId9"/>
    <p:sldId id="271" r:id="rId10"/>
    <p:sldId id="272" r:id="rId11"/>
    <p:sldId id="276" r:id="rId12"/>
    <p:sldId id="277" r:id="rId13"/>
    <p:sldId id="280" r:id="rId14"/>
    <p:sldId id="282" r:id="rId15"/>
    <p:sldId id="281" r:id="rId16"/>
    <p:sldId id="285" r:id="rId17"/>
    <p:sldId id="283" r:id="rId18"/>
    <p:sldId id="279" r:id="rId19"/>
    <p:sldId id="278" r:id="rId20"/>
    <p:sldId id="260" r:id="rId21"/>
    <p:sldId id="257" r:id="rId22"/>
    <p:sldId id="262" r:id="rId23"/>
    <p:sldId id="265" r:id="rId24"/>
    <p:sldId id="266" r:id="rId25"/>
    <p:sldId id="267" r:id="rId26"/>
    <p:sldId id="261" r:id="rId27"/>
    <p:sldId id="258" r:id="rId28"/>
    <p:sldId id="259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397C"/>
    <a:srgbClr val="45505E"/>
    <a:srgbClr val="717276"/>
    <a:srgbClr val="6C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>
        <p:scale>
          <a:sx n="200" d="100"/>
          <a:sy n="200" d="100"/>
        </p:scale>
        <p:origin x="-4374" y="-6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0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1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1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2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4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6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9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38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8796-2245-49ED-BEAF-D57DEF7A1FE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28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7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6.png"/><Relationship Id="rId3" Type="http://schemas.openxmlformats.org/officeDocument/2006/relationships/image" Target="../media/image45.jpeg"/><Relationship Id="rId7" Type="http://schemas.openxmlformats.org/officeDocument/2006/relationships/image" Target="../media/image21.png"/><Relationship Id="rId12" Type="http://schemas.openxmlformats.org/officeDocument/2006/relationships/image" Target="../media/image25.jpeg"/><Relationship Id="rId2" Type="http://schemas.openxmlformats.org/officeDocument/2006/relationships/image" Target="../media/image44.jpe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4.jpeg"/><Relationship Id="rId5" Type="http://schemas.openxmlformats.org/officeDocument/2006/relationships/image" Target="../media/image19.jpeg"/><Relationship Id="rId15" Type="http://schemas.openxmlformats.org/officeDocument/2006/relationships/image" Target="../media/image30.jpeg"/><Relationship Id="rId10" Type="http://schemas.openxmlformats.org/officeDocument/2006/relationships/image" Target="../media/image5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pn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pn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jpeg"/><Relationship Id="rId5" Type="http://schemas.openxmlformats.org/officeDocument/2006/relationships/image" Target="../media/image83.jpeg"/><Relationship Id="rId10" Type="http://schemas.openxmlformats.org/officeDocument/2006/relationships/image" Target="../media/image88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7.png"/><Relationship Id="rId5" Type="http://schemas.openxmlformats.org/officeDocument/2006/relationships/image" Target="../media/image1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컨셉 제안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  <p:sp>
        <p:nvSpPr>
          <p:cNvPr id="4" name="원형 화살표 3"/>
          <p:cNvSpPr/>
          <p:nvPr/>
        </p:nvSpPr>
        <p:spPr>
          <a:xfrm>
            <a:off x="8999580" y="3974450"/>
            <a:ext cx="685555" cy="68555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8076368"/>
              <a:gd name="adj5" fmla="val 2036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5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화살표 연결선 23"/>
          <p:cNvCxnSpPr/>
          <p:nvPr/>
        </p:nvCxnSpPr>
        <p:spPr>
          <a:xfrm flipV="1">
            <a:off x="1230052" y="856986"/>
            <a:ext cx="4999321" cy="1337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729713" y="2562478"/>
            <a:ext cx="6735605" cy="3106259"/>
            <a:chOff x="3729713" y="2562478"/>
            <a:chExt cx="6735605" cy="3106259"/>
          </a:xfrm>
        </p:grpSpPr>
        <p:sp>
          <p:nvSpPr>
            <p:cNvPr id="13" name="TextBox 12"/>
            <p:cNvSpPr txBox="1"/>
            <p:nvPr/>
          </p:nvSpPr>
          <p:spPr>
            <a:xfrm>
              <a:off x="3902839" y="2562478"/>
              <a:ext cx="95410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블로썸</a:t>
              </a:r>
              <a:endParaRPr lang="ko-KR" alt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0765" y="2562731"/>
              <a:ext cx="181331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dirty="0" err="1"/>
                <a:t>블로썸</a:t>
              </a:r>
              <a:endParaRPr lang="ko-KR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37902" y="2562478"/>
              <a:ext cx="208262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dirty="0" err="1"/>
                <a:t>블로썸</a:t>
              </a:r>
              <a:r>
                <a:rPr lang="ko-KR" altLang="en-US" sz="2000"/>
                <a:t> 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29713" y="4299638"/>
              <a:ext cx="130035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행성 작물</a:t>
              </a:r>
              <a:endParaRPr lang="ko-KR" alt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90766" y="4299638"/>
              <a:ext cx="181331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err="1" smtClean="0"/>
                <a:t>스페셜</a:t>
              </a:r>
              <a:r>
                <a:rPr lang="ko-KR" altLang="en-US" sz="2000" smtClean="0"/>
                <a:t> 행성석</a:t>
              </a:r>
              <a:endParaRPr lang="ko-KR" altLang="en-US" sz="2000" dirty="0"/>
            </a:p>
          </p:txBody>
        </p:sp>
        <p:cxnSp>
          <p:nvCxnSpPr>
            <p:cNvPr id="36" name="직선 화살표 연결선 35"/>
            <p:cNvCxnSpPr>
              <a:stCxn id="37" idx="3"/>
              <a:endCxn id="38" idx="1"/>
            </p:cNvCxnSpPr>
            <p:nvPr/>
          </p:nvCxnSpPr>
          <p:spPr>
            <a:xfrm>
              <a:off x="5030070" y="4499693"/>
              <a:ext cx="660696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37" idx="0"/>
              <a:endCxn id="13" idx="2"/>
            </p:cNvCxnSpPr>
            <p:nvPr/>
          </p:nvCxnSpPr>
          <p:spPr>
            <a:xfrm flipV="1">
              <a:off x="4379892" y="2962588"/>
              <a:ext cx="1" cy="13370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37" idx="0"/>
              <a:endCxn id="14" idx="2"/>
            </p:cNvCxnSpPr>
            <p:nvPr/>
          </p:nvCxnSpPr>
          <p:spPr>
            <a:xfrm flipV="1">
              <a:off x="4379892" y="2962841"/>
              <a:ext cx="2217532" cy="133679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37" idx="0"/>
              <a:endCxn id="15" idx="2"/>
            </p:cNvCxnSpPr>
            <p:nvPr/>
          </p:nvCxnSpPr>
          <p:spPr>
            <a:xfrm flipV="1">
              <a:off x="4379892" y="2962588"/>
              <a:ext cx="4999321" cy="13370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38" idx="0"/>
              <a:endCxn id="14" idx="2"/>
            </p:cNvCxnSpPr>
            <p:nvPr/>
          </p:nvCxnSpPr>
          <p:spPr>
            <a:xfrm flipH="1" flipV="1">
              <a:off x="6597424" y="2962841"/>
              <a:ext cx="1" cy="133679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8" idx="0"/>
              <a:endCxn id="13" idx="2"/>
            </p:cNvCxnSpPr>
            <p:nvPr/>
          </p:nvCxnSpPr>
          <p:spPr>
            <a:xfrm flipH="1" flipV="1">
              <a:off x="4379893" y="2962588"/>
              <a:ext cx="2217532" cy="13370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구부러진 연결선 85"/>
            <p:cNvCxnSpPr>
              <a:stCxn id="37" idx="3"/>
              <a:endCxn id="37" idx="2"/>
            </p:cNvCxnSpPr>
            <p:nvPr/>
          </p:nvCxnSpPr>
          <p:spPr>
            <a:xfrm flipH="1">
              <a:off x="4379892" y="4499693"/>
              <a:ext cx="650178" cy="200055"/>
            </a:xfrm>
            <a:prstGeom prst="curvedConnector4">
              <a:avLst>
                <a:gd name="adj1" fmla="val -35160"/>
                <a:gd name="adj2" fmla="val 214269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7548966" y="5090079"/>
              <a:ext cx="63186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7548966" y="5480604"/>
              <a:ext cx="63186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180829" y="4899297"/>
              <a:ext cx="142058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 smtClean="0"/>
                <a:t>탄생석 사용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180829" y="5299405"/>
              <a:ext cx="227658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 smtClean="0"/>
                <a:t>탄생석 외 씨앗 사용</a:t>
              </a:r>
              <a:endParaRPr lang="ko-KR" altLang="en-US" dirty="0"/>
            </a:p>
          </p:txBody>
        </p:sp>
        <p:cxnSp>
          <p:nvCxnSpPr>
            <p:cNvPr id="31" name="구부러진 연결선 30"/>
            <p:cNvCxnSpPr>
              <a:stCxn id="37" idx="0"/>
              <a:endCxn id="37" idx="1"/>
            </p:cNvCxnSpPr>
            <p:nvPr/>
          </p:nvCxnSpPr>
          <p:spPr>
            <a:xfrm rot="16200000" flipH="1" flipV="1">
              <a:off x="3954775" y="4074575"/>
              <a:ext cx="200055" cy="650179"/>
            </a:xfrm>
            <a:prstGeom prst="curvedConnector4">
              <a:avLst>
                <a:gd name="adj1" fmla="val -114269"/>
                <a:gd name="adj2" fmla="val 171785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구부러진 연결선 34"/>
            <p:cNvCxnSpPr>
              <a:stCxn id="38" idx="0"/>
              <a:endCxn id="38" idx="3"/>
            </p:cNvCxnSpPr>
            <p:nvPr/>
          </p:nvCxnSpPr>
          <p:spPr>
            <a:xfrm rot="16200000" flipH="1">
              <a:off x="6950726" y="3946336"/>
              <a:ext cx="200055" cy="906658"/>
            </a:xfrm>
            <a:prstGeom prst="curvedConnector4">
              <a:avLst>
                <a:gd name="adj1" fmla="val -114269"/>
                <a:gd name="adj2" fmla="val 125213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구부러진 연결선 61"/>
            <p:cNvCxnSpPr>
              <a:stCxn id="38" idx="0"/>
              <a:endCxn id="15" idx="2"/>
            </p:cNvCxnSpPr>
            <p:nvPr/>
          </p:nvCxnSpPr>
          <p:spPr>
            <a:xfrm rot="5400000" flipH="1" flipV="1">
              <a:off x="7319794" y="2240219"/>
              <a:ext cx="1337050" cy="2781788"/>
            </a:xfrm>
            <a:prstGeom prst="curvedConnector3">
              <a:avLst>
                <a:gd name="adj1" fmla="val 3151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382697" y="4299385"/>
              <a:ext cx="208262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err="1" smtClean="0"/>
                <a:t>행성석</a:t>
              </a:r>
              <a:r>
                <a:rPr lang="ko-KR" altLang="en-US" sz="2000" smtClean="0"/>
                <a:t> 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cxnSp>
          <p:nvCxnSpPr>
            <p:cNvPr id="25" name="직선 화살표 연결선 24"/>
            <p:cNvCxnSpPr>
              <a:stCxn id="38" idx="3"/>
              <a:endCxn id="22" idx="1"/>
            </p:cNvCxnSpPr>
            <p:nvPr/>
          </p:nvCxnSpPr>
          <p:spPr>
            <a:xfrm flipV="1">
              <a:off x="7504083" y="4499440"/>
              <a:ext cx="878614" cy="253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구부러진 연결선 25"/>
            <p:cNvCxnSpPr>
              <a:stCxn id="38" idx="3"/>
              <a:endCxn id="38" idx="2"/>
            </p:cNvCxnSpPr>
            <p:nvPr/>
          </p:nvCxnSpPr>
          <p:spPr>
            <a:xfrm flipH="1">
              <a:off x="6597425" y="4499693"/>
              <a:ext cx="906658" cy="200055"/>
            </a:xfrm>
            <a:prstGeom prst="curvedConnector4">
              <a:avLst>
                <a:gd name="adj1" fmla="val -25213"/>
                <a:gd name="adj2" fmla="val 214269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69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08761" y="2413686"/>
            <a:ext cx="516155" cy="516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55889" y="260056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7300912" y="10929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7201079" y="2071972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7390184" y="2050456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7756767" y="2136953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8109308" y="2050456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9542" y="1092993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6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42389" y="-9813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10505510" y="3844637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0399565" y="4890841"/>
            <a:ext cx="1463917" cy="442171"/>
            <a:chOff x="10399565" y="4890841"/>
            <a:chExt cx="1463917" cy="442171"/>
          </a:xfrm>
        </p:grpSpPr>
        <p:sp>
          <p:nvSpPr>
            <p:cNvPr id="14" name="아래쪽 리본 13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5개인 별 12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505" y="5929316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81300" y="571500"/>
            <a:ext cx="7518400" cy="586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124864" y="3013364"/>
            <a:ext cx="831273" cy="8312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?</a:t>
            </a:r>
            <a:endParaRPr lang="ko-KR" altLang="en-US" b="1"/>
          </a:p>
        </p:txBody>
      </p:sp>
      <p:sp>
        <p:nvSpPr>
          <p:cNvPr id="15" name="타원 14"/>
          <p:cNvSpPr/>
          <p:nvPr/>
        </p:nvSpPr>
        <p:spPr>
          <a:xfrm>
            <a:off x="5878150" y="2873151"/>
            <a:ext cx="1338773" cy="1106424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67487" y="2616406"/>
            <a:ext cx="1960098" cy="1619915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61677" y="2446314"/>
            <a:ext cx="2371719" cy="196009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12646" y="2240504"/>
            <a:ext cx="2869780" cy="2371719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11319" y="1991473"/>
            <a:ext cx="3472434" cy="286978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37698" y="1847984"/>
            <a:ext cx="3819677" cy="315675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46714" y="1690146"/>
            <a:ext cx="4201645" cy="3472434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36631" y="1516525"/>
            <a:ext cx="4621810" cy="3819677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005541" y="1325541"/>
            <a:ext cx="5083991" cy="4201645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51341" y="1115458"/>
            <a:ext cx="5592390" cy="462181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71722" y="884368"/>
            <a:ext cx="6151629" cy="5083991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64140" y="630168"/>
            <a:ext cx="6766792" cy="559239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63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42389" y="-9813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13064251" y="80525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12958306" y="9120313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13147411" y="9098797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13513994" y="9185294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13866535" y="9098797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505" y="5929316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81300" y="571500"/>
            <a:ext cx="7518400" cy="586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원형 4"/>
          <p:cNvSpPr/>
          <p:nvPr/>
        </p:nvSpPr>
        <p:spPr>
          <a:xfrm>
            <a:off x="1484312" y="5141912"/>
            <a:ext cx="2593975" cy="2593975"/>
          </a:xfrm>
          <a:prstGeom prst="pie">
            <a:avLst>
              <a:gd name="adj1" fmla="val 16201506"/>
              <a:gd name="adj2" fmla="val 1339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원형 27"/>
          <p:cNvSpPr/>
          <p:nvPr/>
        </p:nvSpPr>
        <p:spPr>
          <a:xfrm>
            <a:off x="-762795" y="2894805"/>
            <a:ext cx="7088188" cy="7088188"/>
          </a:xfrm>
          <a:prstGeom prst="pie">
            <a:avLst>
              <a:gd name="adj1" fmla="val 16201506"/>
              <a:gd name="adj2" fmla="val 1339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 28"/>
          <p:cNvSpPr/>
          <p:nvPr/>
        </p:nvSpPr>
        <p:spPr>
          <a:xfrm>
            <a:off x="598689" y="4247751"/>
            <a:ext cx="4382295" cy="4382295"/>
          </a:xfrm>
          <a:prstGeom prst="pie">
            <a:avLst>
              <a:gd name="adj1" fmla="val 16201506"/>
              <a:gd name="adj2" fmla="val 13398"/>
            </a:avLst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4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2" y="-2049463"/>
            <a:ext cx="9753600" cy="696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05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108761" y="2413686"/>
            <a:ext cx="516155" cy="516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55889" y="260056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7300912" y="10929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7201079" y="2071972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7390184" y="2050456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7756767" y="2136953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8109308" y="2050456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9542" y="1092993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2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042389" y="-9813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13064251" y="80525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12958306" y="9120313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13147411" y="9098797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13513994" y="9185294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13866535" y="9098797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505" y="5929316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-800580" y="229057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843087" y="190500"/>
            <a:ext cx="8505825" cy="6477000"/>
            <a:chOff x="1843087" y="190500"/>
            <a:chExt cx="8505825" cy="6477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087" y="190500"/>
              <a:ext cx="8505825" cy="6477000"/>
            </a:xfrm>
            <a:prstGeom prst="rect">
              <a:avLst/>
            </a:prstGeom>
          </p:spPr>
        </p:pic>
        <p:pic>
          <p:nvPicPr>
            <p:cNvPr id="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2117564" y="1700216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2166036" y="2333626"/>
              <a:ext cx="439052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21276" y="2290575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chemeClr val="bg1"/>
                  </a:solidFill>
                </a:rPr>
                <a:t>꽃 </a:t>
              </a:r>
              <a:r>
                <a:rPr lang="ko-KR" altLang="en-US" sz="1000" dirty="0" err="1" smtClean="0">
                  <a:solidFill>
                    <a:schemeClr val="bg1"/>
                  </a:solidFill>
                </a:rPr>
                <a:t>행성계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781300" y="571500"/>
              <a:ext cx="7518400" cy="5867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íìê³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173" y="704850"/>
              <a:ext cx="7176654" cy="560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타원 1"/>
            <p:cNvSpPr/>
            <p:nvPr/>
          </p:nvSpPr>
          <p:spPr>
            <a:xfrm>
              <a:off x="8124289" y="1829046"/>
              <a:ext cx="1472650" cy="147265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 dirty="0" smtClean="0"/>
                <a:t>?</a:t>
              </a:r>
              <a:endParaRPr lang="ko-KR" altLang="en-US" sz="5400" b="1"/>
            </a:p>
          </p:txBody>
        </p:sp>
        <p:pic>
          <p:nvPicPr>
            <p:cNvPr id="19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9074168" y="3405191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1" t="22029" r="4860" b="33064"/>
            <a:stretch/>
          </p:blipFill>
          <p:spPr bwMode="auto">
            <a:xfrm>
              <a:off x="7022180" y="1402519"/>
              <a:ext cx="1116905" cy="1043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8924435" y="3768149"/>
              <a:ext cx="908977" cy="274554"/>
              <a:chOff x="10399565" y="4890841"/>
              <a:chExt cx="1463917" cy="442171"/>
            </a:xfrm>
          </p:grpSpPr>
          <p:sp>
            <p:nvSpPr>
              <p:cNvPr id="22" name="아래쪽 리본 21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5개인 별 22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포인트가 5개인 별 23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5개인 별 24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7114685" y="2225099"/>
              <a:ext cx="908977" cy="274554"/>
              <a:chOff x="10399565" y="4890841"/>
              <a:chExt cx="1463917" cy="442171"/>
            </a:xfrm>
          </p:grpSpPr>
          <p:sp>
            <p:nvSpPr>
              <p:cNvPr id="27" name="아래쪽 리본 26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포인트가 5개인 별 29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포인트가 5개인 별 30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포인트가 5개인 별 31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오른쪽 화살표 15"/>
            <p:cNvSpPr/>
            <p:nvPr/>
          </p:nvSpPr>
          <p:spPr>
            <a:xfrm>
              <a:off x="9289821" y="5915025"/>
              <a:ext cx="978408" cy="48463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탄생석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10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1830" r="88754" b="62493"/>
          <a:stretch/>
        </p:blipFill>
        <p:spPr>
          <a:xfrm>
            <a:off x="3542362" y="7339014"/>
            <a:ext cx="957156" cy="1016001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rcRect t="21830" r="88754" b="62493"/>
          <a:stretch/>
        </p:blipFill>
        <p:spPr>
          <a:xfrm>
            <a:off x="-399726" y="5930899"/>
            <a:ext cx="957156" cy="1016001"/>
          </a:xfrm>
          <a:prstGeom prst="rect">
            <a:avLst/>
          </a:prstGeom>
        </p:spPr>
      </p:pic>
      <p:grpSp>
        <p:nvGrpSpPr>
          <p:cNvPr id="116" name="그룹 115"/>
          <p:cNvGrpSpPr/>
          <p:nvPr/>
        </p:nvGrpSpPr>
        <p:grpSpPr>
          <a:xfrm>
            <a:off x="-202260" y="6011198"/>
            <a:ext cx="697627" cy="836580"/>
            <a:chOff x="6718689" y="3268250"/>
            <a:chExt cx="697627" cy="836580"/>
          </a:xfrm>
        </p:grpSpPr>
        <p:pic>
          <p:nvPicPr>
            <p:cNvPr id="117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6814977" y="3268250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직사각형 117"/>
            <p:cNvSpPr/>
            <p:nvPr/>
          </p:nvSpPr>
          <p:spPr>
            <a:xfrm>
              <a:off x="6863449" y="3901660"/>
              <a:ext cx="439052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718689" y="3858609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유니버스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2021276" y="190500"/>
            <a:ext cx="8327636" cy="6477000"/>
            <a:chOff x="2021276" y="190500"/>
            <a:chExt cx="8327636" cy="6477000"/>
          </a:xfrm>
        </p:grpSpPr>
        <p:grpSp>
          <p:nvGrpSpPr>
            <p:cNvPr id="17" name="그룹 16"/>
            <p:cNvGrpSpPr/>
            <p:nvPr/>
          </p:nvGrpSpPr>
          <p:grpSpPr>
            <a:xfrm>
              <a:off x="2021276" y="190500"/>
              <a:ext cx="8327636" cy="6477000"/>
              <a:chOff x="2021276" y="190500"/>
              <a:chExt cx="8327636" cy="6477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33"/>
              <a:stretch/>
            </p:blipFill>
            <p:spPr>
              <a:xfrm>
                <a:off x="2730500" y="190500"/>
                <a:ext cx="7618412" cy="6477000"/>
              </a:xfrm>
              <a:prstGeom prst="rect">
                <a:avLst/>
              </a:prstGeom>
            </p:spPr>
          </p:pic>
          <p:pic>
            <p:nvPicPr>
              <p:cNvPr id="6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2117564" y="1700216"/>
                <a:ext cx="541665" cy="543868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2166036" y="2333626"/>
                <a:ext cx="439052" cy="161924"/>
              </a:xfrm>
              <a:prstGeom prst="rect">
                <a:avLst/>
              </a:prstGeom>
              <a:solidFill>
                <a:srgbClr val="6439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021276" y="2290575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1"/>
                    </a:solidFill>
                  </a:rPr>
                  <a:t>꽃 </a:t>
                </a:r>
                <a:r>
                  <a:rPr lang="ko-KR" altLang="en-US" sz="1000" dirty="0" err="1" smtClean="0">
                    <a:solidFill>
                      <a:schemeClr val="bg1"/>
                    </a:solidFill>
                  </a:rPr>
                  <a:t>행성계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2781300" y="571500"/>
                <a:ext cx="7518400" cy="5867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4" name="Picture 2" descr="íìê³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173" y="704850"/>
                <a:ext cx="7176654" cy="560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타원 1"/>
              <p:cNvSpPr/>
              <p:nvPr/>
            </p:nvSpPr>
            <p:spPr>
              <a:xfrm>
                <a:off x="8124289" y="1829046"/>
                <a:ext cx="1472650" cy="14726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dirty="0" smtClean="0"/>
                  <a:t>?</a:t>
                </a:r>
                <a:endParaRPr lang="ko-KR" altLang="en-US" sz="5400" b="1"/>
              </a:p>
            </p:txBody>
          </p:sp>
          <p:pic>
            <p:nvPicPr>
              <p:cNvPr id="19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9074168" y="3405191"/>
                <a:ext cx="541665" cy="543868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7022180" y="1402519"/>
                <a:ext cx="1116905" cy="10430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8924435" y="376814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2" name="아래쪽 리본 2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포인트가 5개인 별 2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포인트가 5개인 별 2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포인트가 5개인 별 2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7114685" y="222509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7" name="아래쪽 리본 26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5" name="그룹 114"/>
            <p:cNvGrpSpPr/>
            <p:nvPr/>
          </p:nvGrpSpPr>
          <p:grpSpPr>
            <a:xfrm>
              <a:off x="2082800" y="457199"/>
              <a:ext cx="737130" cy="6075013"/>
              <a:chOff x="-2620325" y="-280139"/>
              <a:chExt cx="957155" cy="703106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7"/>
              <a:srcRect t="7129" r="89015"/>
              <a:stretch/>
            </p:blipFill>
            <p:spPr>
              <a:xfrm>
                <a:off x="-2620325" y="-280139"/>
                <a:ext cx="934943" cy="6012944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620325" y="5732806"/>
                <a:ext cx="957155" cy="1018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003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84"/>
          <p:cNvGrpSpPr/>
          <p:nvPr/>
        </p:nvGrpSpPr>
        <p:grpSpPr>
          <a:xfrm>
            <a:off x="3057524" y="1835718"/>
            <a:ext cx="7546660" cy="2621981"/>
            <a:chOff x="3057524" y="1835718"/>
            <a:chExt cx="7546660" cy="2621981"/>
          </a:xfrm>
        </p:grpSpPr>
        <p:grpSp>
          <p:nvGrpSpPr>
            <p:cNvPr id="83" name="그룹 82"/>
            <p:cNvGrpSpPr/>
            <p:nvPr/>
          </p:nvGrpSpPr>
          <p:grpSpPr>
            <a:xfrm>
              <a:off x="8364303" y="1835718"/>
              <a:ext cx="2239881" cy="2621981"/>
              <a:chOff x="9431103" y="1835718"/>
              <a:chExt cx="2239881" cy="262198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9431103" y="1835718"/>
                <a:ext cx="2161253" cy="26219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타원 1"/>
              <p:cNvSpPr/>
              <p:nvPr/>
            </p:nvSpPr>
            <p:spPr>
              <a:xfrm>
                <a:off x="10364394" y="2545569"/>
                <a:ext cx="831273" cy="83127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dirty="0" smtClean="0"/>
                  <a:t>?</a:t>
                </a:r>
                <a:endParaRPr lang="ko-KR" altLang="en-US" sz="5400" b="1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0110644" y="2297380"/>
                <a:ext cx="1338774" cy="133877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9889076" y="2075813"/>
                <a:ext cx="1781908" cy="1781907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b="1" dirty="0"/>
              </a:p>
            </p:txBody>
          </p:sp>
          <p:pic>
            <p:nvPicPr>
              <p:cNvPr id="19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10900576" y="3435262"/>
                <a:ext cx="305756" cy="306999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9742282" y="2304806"/>
                <a:ext cx="630464" cy="588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10816055" y="3640142"/>
                <a:ext cx="513094" cy="154979"/>
                <a:chOff x="10399565" y="4890841"/>
                <a:chExt cx="1463917" cy="442171"/>
              </a:xfrm>
            </p:grpSpPr>
            <p:sp>
              <p:nvSpPr>
                <p:cNvPr id="22" name="아래쪽 리본 2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포인트가 5개인 별 2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포인트가 5개인 별 2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포인트가 5개인 별 2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9794499" y="2769131"/>
                <a:ext cx="513094" cy="154979"/>
                <a:chOff x="10399565" y="4890841"/>
                <a:chExt cx="1463917" cy="442171"/>
              </a:xfrm>
            </p:grpSpPr>
            <p:sp>
              <p:nvSpPr>
                <p:cNvPr id="27" name="아래쪽 리본 26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포인트가 5개인 별 29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0" name="그룹 79"/>
            <p:cNvGrpSpPr/>
            <p:nvPr/>
          </p:nvGrpSpPr>
          <p:grpSpPr>
            <a:xfrm>
              <a:off x="3057524" y="1835718"/>
              <a:ext cx="1588655" cy="2621981"/>
              <a:chOff x="1876424" y="1835719"/>
              <a:chExt cx="1588655" cy="2621981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1876424" y="1835719"/>
                <a:ext cx="1588655" cy="26219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237117" y="2545571"/>
                <a:ext cx="831273" cy="83127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dirty="0" smtClean="0"/>
                  <a:t>?</a:t>
                </a:r>
                <a:endParaRPr lang="ko-KR" altLang="en-US" sz="5400" b="1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5627354" y="1835718"/>
              <a:ext cx="1901363" cy="2621981"/>
              <a:chOff x="5824332" y="1835720"/>
              <a:chExt cx="1901363" cy="2621981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5824332" y="1835720"/>
                <a:ext cx="1901363" cy="26219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6497733" y="2545571"/>
                <a:ext cx="831273" cy="83127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5400" b="1" dirty="0" smtClean="0"/>
                  <a:t>?</a:t>
                </a:r>
                <a:endParaRPr lang="ko-KR" altLang="en-US" sz="5400" b="1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6243983" y="2297382"/>
                <a:ext cx="1338774" cy="1338773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b="1" dirty="0"/>
              </a:p>
            </p:txBody>
          </p:sp>
          <p:pic>
            <p:nvPicPr>
              <p:cNvPr id="65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7033915" y="3435264"/>
                <a:ext cx="305756" cy="306999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7" name="그룹 66"/>
              <p:cNvGrpSpPr/>
              <p:nvPr/>
            </p:nvGrpSpPr>
            <p:grpSpPr>
              <a:xfrm>
                <a:off x="6949395" y="3640144"/>
                <a:ext cx="513094" cy="154979"/>
                <a:chOff x="10399565" y="4890841"/>
                <a:chExt cx="1463917" cy="442171"/>
              </a:xfrm>
            </p:grpSpPr>
            <p:sp>
              <p:nvSpPr>
                <p:cNvPr id="68" name="아래쪽 리본 6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포인트가 5개인 별 6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포인트가 5개인 별 6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포인트가 5개인 별 7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9" name="오른쪽 화살표 78"/>
            <p:cNvSpPr/>
            <p:nvPr/>
          </p:nvSpPr>
          <p:spPr>
            <a:xfrm>
              <a:off x="4756381" y="2981324"/>
              <a:ext cx="616131" cy="42631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획득</a:t>
              </a:r>
              <a:endParaRPr lang="ko-KR" altLang="en-US" sz="1100" dirty="0"/>
            </a:p>
          </p:txBody>
        </p:sp>
        <p:sp>
          <p:nvSpPr>
            <p:cNvPr id="82" name="오른쪽 화살표 81"/>
            <p:cNvSpPr/>
            <p:nvPr/>
          </p:nvSpPr>
          <p:spPr>
            <a:xfrm>
              <a:off x="7578409" y="2896303"/>
              <a:ext cx="616131" cy="42631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획득</a:t>
              </a:r>
              <a:endParaRPr lang="ko-KR" altLang="en-US" sz="1100" dirty="0"/>
            </a:p>
          </p:txBody>
        </p:sp>
        <p:pic>
          <p:nvPicPr>
            <p:cNvPr id="8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4846212" y="2692312"/>
              <a:ext cx="305756" cy="306999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1" t="22029" r="4860" b="33064"/>
            <a:stretch/>
          </p:blipFill>
          <p:spPr bwMode="auto">
            <a:xfrm>
              <a:off x="7561057" y="2409581"/>
              <a:ext cx="630464" cy="588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3580077" y="5160878"/>
            <a:ext cx="5444897" cy="1032985"/>
            <a:chOff x="3580077" y="5160878"/>
            <a:chExt cx="5444897" cy="1032985"/>
          </a:xfrm>
        </p:grpSpPr>
        <p:grpSp>
          <p:nvGrpSpPr>
            <p:cNvPr id="88" name="그룹 87"/>
            <p:cNvGrpSpPr/>
            <p:nvPr/>
          </p:nvGrpSpPr>
          <p:grpSpPr>
            <a:xfrm>
              <a:off x="5606706" y="5167144"/>
              <a:ext cx="1463917" cy="1026719"/>
              <a:chOff x="6331851" y="5323647"/>
              <a:chExt cx="908977" cy="637512"/>
            </a:xfrm>
          </p:grpSpPr>
          <p:pic>
            <p:nvPicPr>
              <p:cNvPr id="90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6481584" y="5323647"/>
                <a:ext cx="541665" cy="543868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아래쪽 리본 90"/>
              <p:cNvSpPr/>
              <p:nvPr/>
            </p:nvSpPr>
            <p:spPr>
              <a:xfrm>
                <a:off x="6331851" y="5699965"/>
                <a:ext cx="908977" cy="261194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포인트가 5개인 별 91"/>
              <p:cNvSpPr/>
              <p:nvPr/>
            </p:nvSpPr>
            <p:spPr>
              <a:xfrm>
                <a:off x="644927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포인트가 5개인 별 92"/>
              <p:cNvSpPr/>
              <p:nvPr/>
            </p:nvSpPr>
            <p:spPr>
              <a:xfrm>
                <a:off x="6676889" y="5740313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포인트가 5개인 별 93"/>
              <p:cNvSpPr/>
              <p:nvPr/>
            </p:nvSpPr>
            <p:spPr>
              <a:xfrm>
                <a:off x="689579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3580077" y="5164011"/>
              <a:ext cx="1463917" cy="1026719"/>
              <a:chOff x="6331851" y="5323647"/>
              <a:chExt cx="908977" cy="637512"/>
            </a:xfrm>
          </p:grpSpPr>
          <p:pic>
            <p:nvPicPr>
              <p:cNvPr id="97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6481584" y="5323647"/>
                <a:ext cx="541665" cy="543868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아래쪽 리본 97"/>
              <p:cNvSpPr/>
              <p:nvPr/>
            </p:nvSpPr>
            <p:spPr>
              <a:xfrm>
                <a:off x="6331851" y="5699965"/>
                <a:ext cx="908977" cy="261194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포인트가 5개인 별 98"/>
              <p:cNvSpPr/>
              <p:nvPr/>
            </p:nvSpPr>
            <p:spPr>
              <a:xfrm>
                <a:off x="644927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포인트가 5개인 별 99"/>
              <p:cNvSpPr/>
              <p:nvPr/>
            </p:nvSpPr>
            <p:spPr>
              <a:xfrm>
                <a:off x="6676889" y="5740313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포인트가 5개인 별 100"/>
              <p:cNvSpPr/>
              <p:nvPr/>
            </p:nvSpPr>
            <p:spPr>
              <a:xfrm>
                <a:off x="689579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7561057" y="5160878"/>
              <a:ext cx="1463917" cy="1026719"/>
              <a:chOff x="6331851" y="5323647"/>
              <a:chExt cx="908977" cy="637512"/>
            </a:xfrm>
          </p:grpSpPr>
          <p:pic>
            <p:nvPicPr>
              <p:cNvPr id="103" name="Picture 1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9" r="14205"/>
              <a:stretch/>
            </p:blipFill>
            <p:spPr bwMode="auto">
              <a:xfrm>
                <a:off x="6481584" y="5323647"/>
                <a:ext cx="541665" cy="543868"/>
              </a:xfrm>
              <a:prstGeom prst="flowChartConnector">
                <a:avLst/>
              </a:prstGeom>
              <a:noFill/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아래쪽 리본 103"/>
              <p:cNvSpPr/>
              <p:nvPr/>
            </p:nvSpPr>
            <p:spPr>
              <a:xfrm>
                <a:off x="6331851" y="5699965"/>
                <a:ext cx="908977" cy="261194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포인트가 5개인 별 104"/>
              <p:cNvSpPr/>
              <p:nvPr/>
            </p:nvSpPr>
            <p:spPr>
              <a:xfrm>
                <a:off x="644927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포인트가 5개인 별 105"/>
              <p:cNvSpPr/>
              <p:nvPr/>
            </p:nvSpPr>
            <p:spPr>
              <a:xfrm>
                <a:off x="6676889" y="5740313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포인트가 5개인 별 106"/>
              <p:cNvSpPr/>
              <p:nvPr/>
            </p:nvSpPr>
            <p:spPr>
              <a:xfrm>
                <a:off x="6895790" y="5686605"/>
                <a:ext cx="218900" cy="21890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87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42389" y="-9813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13064251" y="80525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12958306" y="9120313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13147411" y="9098797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13513994" y="9185294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13866535" y="9098797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505" y="5929316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81300" y="571500"/>
            <a:ext cx="7518400" cy="586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124864" y="3013364"/>
            <a:ext cx="831273" cy="83127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?</a:t>
            </a:r>
            <a:endParaRPr lang="ko-KR" altLang="en-US" b="1"/>
          </a:p>
        </p:txBody>
      </p:sp>
      <p:sp>
        <p:nvSpPr>
          <p:cNvPr id="15" name="타원 14"/>
          <p:cNvSpPr/>
          <p:nvPr/>
        </p:nvSpPr>
        <p:spPr>
          <a:xfrm>
            <a:off x="5878150" y="2873151"/>
            <a:ext cx="1338773" cy="1106424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67487" y="2616406"/>
            <a:ext cx="1960098" cy="1619915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61677" y="2446314"/>
            <a:ext cx="2371719" cy="196009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12646" y="2240504"/>
            <a:ext cx="2869780" cy="2371719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11319" y="1991473"/>
            <a:ext cx="3472434" cy="286978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37698" y="1847984"/>
            <a:ext cx="3819677" cy="315675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46714" y="1690146"/>
            <a:ext cx="4201645" cy="3472434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36631" y="1516525"/>
            <a:ext cx="4621810" cy="3819677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005541" y="1325541"/>
            <a:ext cx="5083991" cy="4201645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51341" y="1115458"/>
            <a:ext cx="5592390" cy="462181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71722" y="884368"/>
            <a:ext cx="6151629" cy="5083991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64140" y="630168"/>
            <a:ext cx="6766792" cy="559239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2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6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2117564" y="1700216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6036" y="2333626"/>
            <a:ext cx="439052" cy="161924"/>
          </a:xfrm>
          <a:prstGeom prst="rect">
            <a:avLst/>
          </a:prstGeom>
          <a:solidFill>
            <a:srgbClr val="643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78426" y="229057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꽃 행성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42389" y="-98139"/>
            <a:ext cx="1625101" cy="183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 smtClean="0"/>
              <a:t>?</a:t>
            </a:r>
            <a:endParaRPr lang="ko-KR" altLang="en-US" sz="8800" b="1"/>
          </a:p>
        </p:txBody>
      </p:sp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8" t="8909" r="19720"/>
          <a:stretch/>
        </p:blipFill>
        <p:spPr bwMode="auto">
          <a:xfrm>
            <a:off x="13064251" y="8052593"/>
            <a:ext cx="1233487" cy="12849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리본 13"/>
          <p:cNvSpPr/>
          <p:nvPr/>
        </p:nvSpPr>
        <p:spPr>
          <a:xfrm>
            <a:off x="12958306" y="9120313"/>
            <a:ext cx="1463917" cy="420655"/>
          </a:xfrm>
          <a:prstGeom prst="ribbon">
            <a:avLst>
              <a:gd name="adj1" fmla="val 16667"/>
              <a:gd name="adj2" fmla="val 63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13147411" y="9098797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13513994" y="9185294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13866535" y="9098797"/>
            <a:ext cx="352541" cy="352541"/>
          </a:xfrm>
          <a:prstGeom prst="star5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8505" y="5929316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81300" y="571500"/>
            <a:ext cx="7518400" cy="586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6083300" y="2971800"/>
            <a:ext cx="914400" cy="914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?</a:t>
            </a:r>
            <a:endParaRPr lang="ko-KR" altLang="en-US" b="1"/>
          </a:p>
        </p:txBody>
      </p:sp>
      <p:sp>
        <p:nvSpPr>
          <p:cNvPr id="15" name="타원 14"/>
          <p:cNvSpPr/>
          <p:nvPr/>
        </p:nvSpPr>
        <p:spPr>
          <a:xfrm>
            <a:off x="5878150" y="3082862"/>
            <a:ext cx="1338773" cy="687003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567487" y="2923443"/>
            <a:ext cx="1960098" cy="100584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361677" y="2817830"/>
            <a:ext cx="2371719" cy="1217066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112646" y="2690038"/>
            <a:ext cx="2869780" cy="147265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811319" y="2535410"/>
            <a:ext cx="3472434" cy="1781907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4637698" y="2446314"/>
            <a:ext cx="3819677" cy="196009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446714" y="2348309"/>
            <a:ext cx="4201645" cy="215610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236631" y="2240504"/>
            <a:ext cx="4621810" cy="2371719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005541" y="2121918"/>
            <a:ext cx="5083991" cy="2608891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51341" y="1991473"/>
            <a:ext cx="5592390" cy="2869780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471722" y="1847984"/>
            <a:ext cx="6151629" cy="3156758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164140" y="1690146"/>
            <a:ext cx="6766792" cy="3472434"/>
          </a:xfrm>
          <a:prstGeom prst="ellipse">
            <a:avLst/>
          </a:prstGeom>
          <a:noFill/>
          <a:ln>
            <a:solidFill>
              <a:srgbClr val="643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6203950" y="2973729"/>
            <a:ext cx="654050" cy="369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0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77046" y="1893668"/>
            <a:ext cx="1591527" cy="1835678"/>
            <a:chOff x="798283" y="4279871"/>
            <a:chExt cx="1074625" cy="1239480"/>
          </a:xfrm>
        </p:grpSpPr>
        <p:sp>
          <p:nvSpPr>
            <p:cNvPr id="29" name="자유형 28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231320" y="683654"/>
            <a:ext cx="1354234" cy="135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83576" y="676784"/>
            <a:ext cx="1486837" cy="1531140"/>
            <a:chOff x="2376504" y="4611462"/>
            <a:chExt cx="746898" cy="769153"/>
          </a:xfrm>
        </p:grpSpPr>
        <p:sp>
          <p:nvSpPr>
            <p:cNvPr id="23" name="타원 22"/>
            <p:cNvSpPr/>
            <p:nvPr/>
          </p:nvSpPr>
          <p:spPr>
            <a:xfrm>
              <a:off x="2433924" y="4652067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19393516">
              <a:off x="2960992" y="463514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 rot="1800000">
              <a:off x="2955665" y="5083373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rot="7200000">
              <a:off x="2443920" y="508643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 rot="12600000">
              <a:off x="2440856" y="4611462"/>
              <a:ext cx="162410" cy="2972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596455" y="485137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73701" y="649693"/>
            <a:ext cx="1486837" cy="1531140"/>
            <a:chOff x="3421448" y="4639042"/>
            <a:chExt cx="746898" cy="769153"/>
          </a:xfrm>
        </p:grpSpPr>
        <p:sp>
          <p:nvSpPr>
            <p:cNvPr id="17" name="타원 16"/>
            <p:cNvSpPr/>
            <p:nvPr/>
          </p:nvSpPr>
          <p:spPr>
            <a:xfrm>
              <a:off x="3478868" y="4679647"/>
              <a:ext cx="680286" cy="680286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9393516">
              <a:off x="4005936" y="4662726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000">
              <a:off x="4000609" y="5110953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7200000">
              <a:off x="3488864" y="5114017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2600000">
              <a:off x="3485799" y="4639042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641399" y="4878951"/>
              <a:ext cx="349094" cy="349094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79779" y="3738709"/>
            <a:ext cx="870750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작물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9710" y="2318150"/>
            <a:ext cx="614271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꽃 행성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557620" y="2307010"/>
            <a:ext cx="1043876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꽃 행성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994844" y="2341353"/>
            <a:ext cx="1178528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 꽃 행성</a:t>
            </a:r>
            <a:r>
              <a:rPr lang="en-US" altLang="ko-KR" sz="1000" dirty="0" smtClean="0"/>
              <a:t>+</a:t>
            </a:r>
            <a:endParaRPr lang="ko-KR" altLang="en-US" sz="1000" dirty="0"/>
          </a:p>
        </p:txBody>
      </p:sp>
      <p:sp>
        <p:nvSpPr>
          <p:cNvPr id="16" name="타원 15"/>
          <p:cNvSpPr/>
          <p:nvPr/>
        </p:nvSpPr>
        <p:spPr>
          <a:xfrm>
            <a:off x="4579763" y="998576"/>
            <a:ext cx="694935" cy="6949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231320" y="3406260"/>
            <a:ext cx="1354234" cy="135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297881" y="3406260"/>
            <a:ext cx="1354234" cy="1354234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55975" y="495014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/>
              <a:t>행성 작물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6382839" y="4950139"/>
            <a:ext cx="1172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행성 작물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3171638" y="394009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사용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2891954" y="1397294"/>
            <a:ext cx="1172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이외 씨앗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23242" y="882488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모든 씨앗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사용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899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꽃 행성</a:t>
            </a:r>
            <a:endParaRPr lang="ko-KR" alt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38151"/>
            <a:ext cx="6463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행성 오브젝트에 각종 </a:t>
            </a:r>
            <a:r>
              <a:rPr lang="ko-KR" altLang="en-US" sz="1100" dirty="0" err="1" smtClean="0"/>
              <a:t>이펙트형태로</a:t>
            </a:r>
            <a:r>
              <a:rPr lang="ko-KR" altLang="en-US" sz="1100" dirty="0" smtClean="0"/>
              <a:t> 만들어진 꽃들이 붙어 있는 형태의 작물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탄생석 작물</a:t>
            </a:r>
            <a:r>
              <a:rPr lang="en-US" altLang="ko-KR" sz="1100" dirty="0" smtClean="0"/>
              <a:t>(</a:t>
            </a:r>
            <a:r>
              <a:rPr lang="ko-KR" altLang="en-US" sz="1100" smtClean="0"/>
              <a:t>기존 탄생석 작물</a:t>
            </a:r>
            <a:r>
              <a:rPr lang="en-US" altLang="ko-KR" sz="1100" dirty="0" smtClean="0"/>
              <a:t>)</a:t>
            </a:r>
            <a:r>
              <a:rPr lang="ko-KR" altLang="en-US" sz="1100" smtClean="0"/>
              <a:t>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행성으로 발전함</a:t>
            </a:r>
            <a:endParaRPr lang="ko-KR" altLang="en-US" sz="11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679427" y="1531148"/>
            <a:ext cx="8213859" cy="2292102"/>
            <a:chOff x="254587" y="4419914"/>
            <a:chExt cx="4126152" cy="1151415"/>
          </a:xfrm>
        </p:grpSpPr>
        <p:grpSp>
          <p:nvGrpSpPr>
            <p:cNvPr id="12" name="그룹 11"/>
            <p:cNvGrpSpPr/>
            <p:nvPr/>
          </p:nvGrpSpPr>
          <p:grpSpPr>
            <a:xfrm>
              <a:off x="254587" y="4419914"/>
              <a:ext cx="799488" cy="922135"/>
              <a:chOff x="798283" y="4279871"/>
              <a:chExt cx="1074625" cy="1239480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1395807" y="4614913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376504" y="4611462"/>
              <a:ext cx="746898" cy="769153"/>
              <a:chOff x="2376504" y="4611462"/>
              <a:chExt cx="746898" cy="769153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596455" y="4851371"/>
                <a:ext cx="349094" cy="34909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627394" y="4597853"/>
              <a:ext cx="746898" cy="769153"/>
              <a:chOff x="3421448" y="4639042"/>
              <a:chExt cx="746898" cy="76915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641399" y="4878951"/>
                <a:ext cx="349094" cy="349094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1049818" y="4868563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2114867" y="4822488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3214619" y="4851321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6194" y="5435986"/>
              <a:ext cx="437413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탄생석 작물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05981" y="5435986"/>
              <a:ext cx="308573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꽃 행성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64401" y="5430390"/>
              <a:ext cx="524381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꽃 행성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788717" y="5447642"/>
              <a:ext cx="592022" cy="123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 꽃 행성</a:t>
              </a:r>
              <a:r>
                <a:rPr lang="en-US" altLang="ko-KR" sz="1000" dirty="0" smtClean="0"/>
                <a:t>+</a:t>
              </a:r>
              <a:endParaRPr lang="ko-KR" altLang="en-US" sz="1000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1570844" y="477311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3" t="13928" r="4861" b="33063"/>
          <a:stretch/>
        </p:blipFill>
        <p:spPr bwMode="auto">
          <a:xfrm>
            <a:off x="4162425" y="4144364"/>
            <a:ext cx="4829176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4215" b="8364"/>
          <a:stretch/>
        </p:blipFill>
        <p:spPr bwMode="auto">
          <a:xfrm>
            <a:off x="8991601" y="4144364"/>
            <a:ext cx="2437702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7" y="4144364"/>
            <a:ext cx="3974898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824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꽃 행성</a:t>
            </a:r>
            <a:endParaRPr lang="ko-KR" altLang="en-US" sz="1800" b="1" dirty="0"/>
          </a:p>
        </p:txBody>
      </p:sp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74" y="3088992"/>
            <a:ext cx="228885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426" y="3088992"/>
            <a:ext cx="1721254" cy="10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80" y="3088991"/>
            <a:ext cx="191589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14" y="4161891"/>
            <a:ext cx="228917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6" y="4161891"/>
            <a:ext cx="2742937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23" y="4161891"/>
            <a:ext cx="163230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37" y="5447349"/>
            <a:ext cx="1880868" cy="14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85" y="5447348"/>
            <a:ext cx="1410652" cy="14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75" y="5442116"/>
            <a:ext cx="1797509" cy="14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438151"/>
            <a:ext cx="6463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행성 오브젝트에 각종 </a:t>
            </a:r>
            <a:r>
              <a:rPr lang="ko-KR" altLang="en-US" sz="1100" dirty="0" err="1" smtClean="0"/>
              <a:t>이펙트형태로</a:t>
            </a:r>
            <a:r>
              <a:rPr lang="ko-KR" altLang="en-US" sz="1100" dirty="0" smtClean="0"/>
              <a:t> 만들어진 꽃들이 붙어 있는 형태의 작물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탄생석 작물</a:t>
            </a:r>
            <a:r>
              <a:rPr lang="en-US" altLang="ko-KR" sz="1100" dirty="0" smtClean="0"/>
              <a:t>(</a:t>
            </a:r>
            <a:r>
              <a:rPr lang="ko-KR" altLang="en-US" sz="1100" smtClean="0"/>
              <a:t>기존 탄생석 작물</a:t>
            </a:r>
            <a:r>
              <a:rPr lang="en-US" altLang="ko-KR" sz="1100" dirty="0" smtClean="0"/>
              <a:t>)</a:t>
            </a:r>
            <a:r>
              <a:rPr lang="ko-KR" altLang="en-US" sz="1100" smtClean="0"/>
              <a:t>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꽃 행성으로 발전함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" y="1247920"/>
            <a:ext cx="2441736" cy="2214827"/>
          </a:xfrm>
          <a:prstGeom prst="rect">
            <a:avLst/>
          </a:prstGeom>
        </p:spPr>
      </p:pic>
      <p:pic>
        <p:nvPicPr>
          <p:cNvPr id="20" name="Picture 14" descr="ì´ë¦°ìì ë°ì¤ë°¥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" y="3462747"/>
            <a:ext cx="2442405" cy="30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5516548" y="180341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rot="19393516">
            <a:off x="6225002" y="1780666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rot="1800000">
            <a:off x="6217842" y="2383146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 rot="7200000">
            <a:off x="5529984" y="2387264"/>
            <a:ext cx="218302" cy="39953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 rot="12600000">
            <a:off x="5525865" y="1748831"/>
            <a:ext cx="218302" cy="3995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735013" y="2071302"/>
            <a:ext cx="469232" cy="4692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18" idx="6"/>
          </p:cNvCxnSpPr>
          <p:nvPr/>
        </p:nvCxnSpPr>
        <p:spPr>
          <a:xfrm flipH="1" flipV="1">
            <a:off x="6421520" y="2637489"/>
            <a:ext cx="899115" cy="37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83784" y="2537434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같은 꽃들이 행성에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grpSp>
        <p:nvGrpSpPr>
          <p:cNvPr id="23" name="그룹 22"/>
          <p:cNvGrpSpPr/>
          <p:nvPr/>
        </p:nvGrpSpPr>
        <p:grpSpPr>
          <a:xfrm>
            <a:off x="7188214" y="264322"/>
            <a:ext cx="4536619" cy="1273949"/>
            <a:chOff x="89525" y="4419914"/>
            <a:chExt cx="4536619" cy="1273949"/>
          </a:xfrm>
        </p:grpSpPr>
        <p:grpSp>
          <p:nvGrpSpPr>
            <p:cNvPr id="12" name="그룹 11"/>
            <p:cNvGrpSpPr/>
            <p:nvPr/>
          </p:nvGrpSpPr>
          <p:grpSpPr>
            <a:xfrm>
              <a:off x="254587" y="4419914"/>
              <a:ext cx="799488" cy="922135"/>
              <a:chOff x="798283" y="4279871"/>
              <a:chExt cx="1074625" cy="1239480"/>
            </a:xfrm>
          </p:grpSpPr>
          <p:sp>
            <p:nvSpPr>
              <p:cNvPr id="8" name="자유형 7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타원 30"/>
            <p:cNvSpPr/>
            <p:nvPr/>
          </p:nvSpPr>
          <p:spPr>
            <a:xfrm>
              <a:off x="1395807" y="4614913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376504" y="4611462"/>
              <a:ext cx="746898" cy="769153"/>
              <a:chOff x="2376504" y="4611462"/>
              <a:chExt cx="746898" cy="769153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2596455" y="4851371"/>
                <a:ext cx="349094" cy="34909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3627394" y="4597853"/>
              <a:ext cx="746898" cy="769153"/>
              <a:chOff x="3421448" y="4639042"/>
              <a:chExt cx="746898" cy="769153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641399" y="4878951"/>
                <a:ext cx="349094" cy="349094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오른쪽 화살표 13"/>
            <p:cNvSpPr/>
            <p:nvPr/>
          </p:nvSpPr>
          <p:spPr>
            <a:xfrm>
              <a:off x="1049818" y="4868563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>
              <a:off x="2114867" y="4822488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3214619" y="4851321"/>
              <a:ext cx="251760" cy="3130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525" y="5435986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탄생석 작물</a:t>
              </a:r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81360" y="5435986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꽃 행성</a:t>
              </a:r>
              <a:endParaRPr lang="ko-KR" alt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70679" y="5430390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꽃 행성</a:t>
              </a:r>
              <a:endParaRPr lang="ko-KR" altLang="en-US" sz="1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47616" y="5447642"/>
              <a:ext cx="1178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스페셜</a:t>
              </a:r>
              <a:r>
                <a:rPr lang="ko-KR" altLang="en-US" sz="1000" dirty="0" smtClean="0"/>
                <a:t>  꽃 행성</a:t>
              </a:r>
              <a:r>
                <a:rPr lang="en-US" altLang="ko-KR" sz="1000" dirty="0" smtClean="0"/>
                <a:t>+</a:t>
              </a:r>
              <a:endParaRPr lang="ko-KR" altLang="en-US" sz="1000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1570844" y="477311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686" y="5450260"/>
            <a:ext cx="1405578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10030305" y="5450260"/>
            <a:ext cx="2122220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573" y="2400368"/>
            <a:ext cx="1174657" cy="1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1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그룹 296"/>
          <p:cNvGrpSpPr/>
          <p:nvPr/>
        </p:nvGrpSpPr>
        <p:grpSpPr>
          <a:xfrm>
            <a:off x="1605196" y="257579"/>
            <a:ext cx="3836330" cy="3482399"/>
            <a:chOff x="601738" y="536391"/>
            <a:chExt cx="5898363" cy="5354194"/>
          </a:xfrm>
        </p:grpSpPr>
        <p:sp>
          <p:nvSpPr>
            <p:cNvPr id="5" name="타원 4"/>
            <p:cNvSpPr/>
            <p:nvPr/>
          </p:nvSpPr>
          <p:spPr>
            <a:xfrm>
              <a:off x="1311726" y="23583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311726" y="164032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15871" y="23203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533" y="31599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34174" y="37944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34174" y="30763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38318" y="375645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5400000">
              <a:off x="2699402" y="51169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5400000">
              <a:off x="3026963" y="459846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5400000">
              <a:off x="3438039" y="49878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 rot="5400000">
              <a:off x="4823904" y="41859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5400000">
              <a:off x="5049126" y="497221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10800000">
              <a:off x="5610423" y="290603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10800000">
              <a:off x="5610423" y="36240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10800000">
              <a:off x="2814166" y="13807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10800000">
              <a:off x="5672987" y="174855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0800000">
              <a:off x="4550384" y="145896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10800000">
              <a:off x="5672987" y="24665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 rot="16200000">
              <a:off x="1218669" y="480204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 rot="16200000">
              <a:off x="1853186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16200000">
              <a:off x="1135154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16200000">
              <a:off x="1815222" y="48432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16200000">
              <a:off x="1404143" y="445387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5400000">
              <a:off x="3998334" y="5352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5400000">
              <a:off x="3401784" y="531104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5400000">
              <a:off x="3812860" y="5700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5400000">
              <a:off x="5609420" y="53366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 rot="5400000">
              <a:off x="4685310" y="581386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5400000">
              <a:off x="5692939" y="4691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5400000">
              <a:off x="5012871" y="5295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5400000">
              <a:off x="5423947" y="56847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0800000">
              <a:off x="4785543" y="46418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0800000">
              <a:off x="5985244" y="43366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2395219" y="1041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749860" y="9578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743390" y="122687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2317667" y="24774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56842" y="28274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618586" y="214687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 rot="5400000">
              <a:off x="3137536" y="44344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 rot="5400000">
              <a:off x="5672733" y="39416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5400000">
              <a:off x="5756252" y="32962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5400000">
              <a:off x="5059188" y="44797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0800000">
              <a:off x="5403194" y="28581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 rot="10800000">
              <a:off x="6048557" y="2223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 rot="10800000">
              <a:off x="6048557" y="29416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 rot="10800000">
              <a:off x="5444412" y="226156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rot="10800000">
              <a:off x="4374903" y="98791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rot="10800000">
              <a:off x="3252300" y="6983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 rot="10800000">
              <a:off x="3770758" y="102587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 rot="10800000">
              <a:off x="3381374" y="14369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 rot="10800000">
              <a:off x="5465758" y="17006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 rot="10800000">
              <a:off x="6111121" y="10661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 rot="10800000">
              <a:off x="4988518" y="77652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rot="10800000">
              <a:off x="6111121" y="17841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rot="10800000">
              <a:off x="5506976" y="11040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rot="10800000">
              <a:off x="5117592" y="15151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rot="16200000">
              <a:off x="1656803" y="411960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rot="16200000">
              <a:off x="2291320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 rot="16200000">
              <a:off x="1573288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6200000">
              <a:off x="1842277" y="377143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 rot="5400000">
              <a:off x="4529168" y="53139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 rot="5400000">
              <a:off x="6047554" y="46541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 rot="5400000">
              <a:off x="5413041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 rot="5400000">
              <a:off x="5123444" y="5131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 rot="5400000">
              <a:off x="6131073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 rot="5400000">
              <a:off x="5451005" y="46129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 rot="5400000">
              <a:off x="5862081" y="50023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0800000">
              <a:off x="5778015" y="35706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 rot="10800000">
              <a:off x="6423378" y="36542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0800000">
              <a:off x="2220409" y="160390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423669" y="87948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778310" y="151399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778310" y="7959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382455" y="14760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771840" y="10649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002619" y="184480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700758" y="29500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1823360" y="32396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700758" y="22320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1304902" y="29120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1684974" y="21005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 rot="10800000">
              <a:off x="3099434" y="15838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 rot="10800000">
              <a:off x="3403353" y="8259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 rot="10800000">
              <a:off x="2280750" y="5363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 rot="10800000">
              <a:off x="2661040" y="186748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 rot="10800000">
              <a:off x="2799208" y="8639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0800000">
              <a:off x="2409824" y="12750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10800000">
              <a:off x="4494208" y="15387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 rot="10800000">
              <a:off x="5139571" y="90419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 rot="10800000">
              <a:off x="4016968" y="614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 rot="10800000">
              <a:off x="5139571" y="162222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 rot="10800000">
              <a:off x="4535426" y="9421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 rot="10800000">
              <a:off x="4146042" y="13532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 rot="16200000">
              <a:off x="685253" y="395768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 rot="16200000">
              <a:off x="1319770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 rot="16200000">
              <a:off x="1609367" y="34804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6200000">
              <a:off x="601738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 rot="16200000">
              <a:off x="1281806" y="399889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 rot="16200000">
              <a:off x="870727" y="360951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/>
            <p:cNvSpPr/>
            <p:nvPr/>
          </p:nvSpPr>
          <p:spPr>
            <a:xfrm rot="5400000">
              <a:off x="2868368" y="44666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 rot="5400000">
              <a:off x="4494293" y="49714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 rot="10800000">
              <a:off x="3002401" y="18791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123388" y="1050877"/>
              <a:ext cx="4868047" cy="4345441"/>
              <a:chOff x="7659106" y="1269753"/>
              <a:chExt cx="4868047" cy="4345441"/>
            </a:xfrm>
          </p:grpSpPr>
          <p:sp>
            <p:nvSpPr>
              <p:cNvPr id="85" name="자유형 84"/>
              <p:cNvSpPr/>
              <p:nvPr/>
            </p:nvSpPr>
            <p:spPr>
              <a:xfrm>
                <a:off x="8192522" y="211411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8630656" y="1431678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 231"/>
              <p:cNvSpPr/>
              <p:nvPr/>
            </p:nvSpPr>
            <p:spPr>
              <a:xfrm>
                <a:off x="7659106" y="126975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2353621"/>
            <a:ext cx="2315290" cy="173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8" y="36446"/>
            <a:ext cx="1375178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36446"/>
            <a:ext cx="2317175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4089505"/>
            <a:ext cx="2315290" cy="18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9" y="2352968"/>
            <a:ext cx="1369372" cy="16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31" y="51633"/>
            <a:ext cx="1495827" cy="3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25" y="4028648"/>
            <a:ext cx="2617456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06" y="3076576"/>
            <a:ext cx="1577794" cy="16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500108" y="3988292"/>
            <a:ext cx="2905447" cy="2803013"/>
            <a:chOff x="3299174" y="990600"/>
            <a:chExt cx="4679252" cy="4514279"/>
          </a:xfrm>
        </p:grpSpPr>
        <p:sp>
          <p:nvSpPr>
            <p:cNvPr id="124" name="자유형 123"/>
            <p:cNvSpPr/>
            <p:nvPr/>
          </p:nvSpPr>
          <p:spPr>
            <a:xfrm>
              <a:off x="3299174" y="990600"/>
              <a:ext cx="4679252" cy="4514279"/>
            </a:xfrm>
            <a:custGeom>
              <a:avLst/>
              <a:gdLst>
                <a:gd name="connsiteX0" fmla="*/ 1143000 w 3867150"/>
                <a:gd name="connsiteY0" fmla="*/ 209550 h 4076700"/>
                <a:gd name="connsiteX1" fmla="*/ 1076325 w 3867150"/>
                <a:gd name="connsiteY1" fmla="*/ 200025 h 4076700"/>
                <a:gd name="connsiteX2" fmla="*/ 838200 w 3867150"/>
                <a:gd name="connsiteY2" fmla="*/ 228600 h 4076700"/>
                <a:gd name="connsiteX3" fmla="*/ 723900 w 3867150"/>
                <a:gd name="connsiteY3" fmla="*/ 285750 h 4076700"/>
                <a:gd name="connsiteX4" fmla="*/ 676275 w 3867150"/>
                <a:gd name="connsiteY4" fmla="*/ 371475 h 4076700"/>
                <a:gd name="connsiteX5" fmla="*/ 666750 w 3867150"/>
                <a:gd name="connsiteY5" fmla="*/ 409575 h 4076700"/>
                <a:gd name="connsiteX6" fmla="*/ 676275 w 3867150"/>
                <a:gd name="connsiteY6" fmla="*/ 476250 h 4076700"/>
                <a:gd name="connsiteX7" fmla="*/ 695325 w 3867150"/>
                <a:gd name="connsiteY7" fmla="*/ 533400 h 4076700"/>
                <a:gd name="connsiteX8" fmla="*/ 676275 w 3867150"/>
                <a:gd name="connsiteY8" fmla="*/ 628650 h 4076700"/>
                <a:gd name="connsiteX9" fmla="*/ 647700 w 3867150"/>
                <a:gd name="connsiteY9" fmla="*/ 666750 h 4076700"/>
                <a:gd name="connsiteX10" fmla="*/ 581025 w 3867150"/>
                <a:gd name="connsiteY10" fmla="*/ 752475 h 4076700"/>
                <a:gd name="connsiteX11" fmla="*/ 447675 w 3867150"/>
                <a:gd name="connsiteY11" fmla="*/ 809625 h 4076700"/>
                <a:gd name="connsiteX12" fmla="*/ 390525 w 3867150"/>
                <a:gd name="connsiteY12" fmla="*/ 866775 h 4076700"/>
                <a:gd name="connsiteX13" fmla="*/ 400050 w 3867150"/>
                <a:gd name="connsiteY13" fmla="*/ 1009650 h 4076700"/>
                <a:gd name="connsiteX14" fmla="*/ 409575 w 3867150"/>
                <a:gd name="connsiteY14" fmla="*/ 1057275 h 4076700"/>
                <a:gd name="connsiteX15" fmla="*/ 419100 w 3867150"/>
                <a:gd name="connsiteY15" fmla="*/ 1123950 h 4076700"/>
                <a:gd name="connsiteX16" fmla="*/ 409575 w 3867150"/>
                <a:gd name="connsiteY16" fmla="*/ 1152525 h 4076700"/>
                <a:gd name="connsiteX17" fmla="*/ 314325 w 3867150"/>
                <a:gd name="connsiteY17" fmla="*/ 1228725 h 4076700"/>
                <a:gd name="connsiteX18" fmla="*/ 257175 w 3867150"/>
                <a:gd name="connsiteY18" fmla="*/ 1257300 h 4076700"/>
                <a:gd name="connsiteX19" fmla="*/ 209550 w 3867150"/>
                <a:gd name="connsiteY19" fmla="*/ 1304925 h 4076700"/>
                <a:gd name="connsiteX20" fmla="*/ 123825 w 3867150"/>
                <a:gd name="connsiteY20" fmla="*/ 1371600 h 4076700"/>
                <a:gd name="connsiteX21" fmla="*/ 114300 w 3867150"/>
                <a:gd name="connsiteY21" fmla="*/ 1409700 h 4076700"/>
                <a:gd name="connsiteX22" fmla="*/ 104775 w 3867150"/>
                <a:gd name="connsiteY22" fmla="*/ 1438275 h 4076700"/>
                <a:gd name="connsiteX23" fmla="*/ 114300 w 3867150"/>
                <a:gd name="connsiteY23" fmla="*/ 1533525 h 4076700"/>
                <a:gd name="connsiteX24" fmla="*/ 133350 w 3867150"/>
                <a:gd name="connsiteY24" fmla="*/ 1562100 h 4076700"/>
                <a:gd name="connsiteX25" fmla="*/ 161925 w 3867150"/>
                <a:gd name="connsiteY25" fmla="*/ 1666875 h 4076700"/>
                <a:gd name="connsiteX26" fmla="*/ 152400 w 3867150"/>
                <a:gd name="connsiteY26" fmla="*/ 1762125 h 4076700"/>
                <a:gd name="connsiteX27" fmla="*/ 133350 w 3867150"/>
                <a:gd name="connsiteY27" fmla="*/ 1819275 h 4076700"/>
                <a:gd name="connsiteX28" fmla="*/ 123825 w 3867150"/>
                <a:gd name="connsiteY28" fmla="*/ 1866900 h 4076700"/>
                <a:gd name="connsiteX29" fmla="*/ 133350 w 3867150"/>
                <a:gd name="connsiteY29" fmla="*/ 2095500 h 4076700"/>
                <a:gd name="connsiteX30" fmla="*/ 152400 w 3867150"/>
                <a:gd name="connsiteY30" fmla="*/ 2124075 h 4076700"/>
                <a:gd name="connsiteX31" fmla="*/ 161925 w 3867150"/>
                <a:gd name="connsiteY31" fmla="*/ 2171700 h 4076700"/>
                <a:gd name="connsiteX32" fmla="*/ 152400 w 3867150"/>
                <a:gd name="connsiteY32" fmla="*/ 2295525 h 4076700"/>
                <a:gd name="connsiteX33" fmla="*/ 123825 w 3867150"/>
                <a:gd name="connsiteY33" fmla="*/ 2343150 h 4076700"/>
                <a:gd name="connsiteX34" fmla="*/ 95250 w 3867150"/>
                <a:gd name="connsiteY34" fmla="*/ 2400300 h 4076700"/>
                <a:gd name="connsiteX35" fmla="*/ 66675 w 3867150"/>
                <a:gd name="connsiteY35" fmla="*/ 2476500 h 4076700"/>
                <a:gd name="connsiteX36" fmla="*/ 38100 w 3867150"/>
                <a:gd name="connsiteY36" fmla="*/ 2533650 h 4076700"/>
                <a:gd name="connsiteX37" fmla="*/ 9525 w 3867150"/>
                <a:gd name="connsiteY37" fmla="*/ 2638425 h 4076700"/>
                <a:gd name="connsiteX38" fmla="*/ 0 w 3867150"/>
                <a:gd name="connsiteY38" fmla="*/ 2667000 h 4076700"/>
                <a:gd name="connsiteX39" fmla="*/ 19050 w 3867150"/>
                <a:gd name="connsiteY39" fmla="*/ 2752725 h 4076700"/>
                <a:gd name="connsiteX40" fmla="*/ 57150 w 3867150"/>
                <a:gd name="connsiteY40" fmla="*/ 2800350 h 4076700"/>
                <a:gd name="connsiteX41" fmla="*/ 104775 w 3867150"/>
                <a:gd name="connsiteY41" fmla="*/ 2886075 h 4076700"/>
                <a:gd name="connsiteX42" fmla="*/ 95250 w 3867150"/>
                <a:gd name="connsiteY42" fmla="*/ 2981325 h 4076700"/>
                <a:gd name="connsiteX43" fmla="*/ 85725 w 3867150"/>
                <a:gd name="connsiteY43" fmla="*/ 3009900 h 4076700"/>
                <a:gd name="connsiteX44" fmla="*/ 47625 w 3867150"/>
                <a:gd name="connsiteY44" fmla="*/ 3095625 h 4076700"/>
                <a:gd name="connsiteX45" fmla="*/ 38100 w 3867150"/>
                <a:gd name="connsiteY45" fmla="*/ 3171825 h 4076700"/>
                <a:gd name="connsiteX46" fmla="*/ 38100 w 3867150"/>
                <a:gd name="connsiteY46" fmla="*/ 3371850 h 4076700"/>
                <a:gd name="connsiteX47" fmla="*/ 76200 w 3867150"/>
                <a:gd name="connsiteY47" fmla="*/ 3400425 h 4076700"/>
                <a:gd name="connsiteX48" fmla="*/ 171450 w 3867150"/>
                <a:gd name="connsiteY48" fmla="*/ 3438525 h 4076700"/>
                <a:gd name="connsiteX49" fmla="*/ 276225 w 3867150"/>
                <a:gd name="connsiteY49" fmla="*/ 3476625 h 4076700"/>
                <a:gd name="connsiteX50" fmla="*/ 295275 w 3867150"/>
                <a:gd name="connsiteY50" fmla="*/ 3514725 h 4076700"/>
                <a:gd name="connsiteX51" fmla="*/ 314325 w 3867150"/>
                <a:gd name="connsiteY51" fmla="*/ 3667125 h 4076700"/>
                <a:gd name="connsiteX52" fmla="*/ 361950 w 3867150"/>
                <a:gd name="connsiteY52" fmla="*/ 3714750 h 4076700"/>
                <a:gd name="connsiteX53" fmla="*/ 400050 w 3867150"/>
                <a:gd name="connsiteY53" fmla="*/ 3743325 h 4076700"/>
                <a:gd name="connsiteX54" fmla="*/ 600075 w 3867150"/>
                <a:gd name="connsiteY54" fmla="*/ 3810000 h 4076700"/>
                <a:gd name="connsiteX55" fmla="*/ 676275 w 3867150"/>
                <a:gd name="connsiteY55" fmla="*/ 3819525 h 4076700"/>
                <a:gd name="connsiteX56" fmla="*/ 771525 w 3867150"/>
                <a:gd name="connsiteY56" fmla="*/ 3829050 h 4076700"/>
                <a:gd name="connsiteX57" fmla="*/ 866775 w 3867150"/>
                <a:gd name="connsiteY57" fmla="*/ 3886200 h 4076700"/>
                <a:gd name="connsiteX58" fmla="*/ 971550 w 3867150"/>
                <a:gd name="connsiteY58" fmla="*/ 3952875 h 4076700"/>
                <a:gd name="connsiteX59" fmla="*/ 1009650 w 3867150"/>
                <a:gd name="connsiteY59" fmla="*/ 3981450 h 4076700"/>
                <a:gd name="connsiteX60" fmla="*/ 1104900 w 3867150"/>
                <a:gd name="connsiteY60" fmla="*/ 4010025 h 4076700"/>
                <a:gd name="connsiteX61" fmla="*/ 1228725 w 3867150"/>
                <a:gd name="connsiteY61" fmla="*/ 4000500 h 4076700"/>
                <a:gd name="connsiteX62" fmla="*/ 1295400 w 3867150"/>
                <a:gd name="connsiteY62" fmla="*/ 3981450 h 4076700"/>
                <a:gd name="connsiteX63" fmla="*/ 1362075 w 3867150"/>
                <a:gd name="connsiteY63" fmla="*/ 3971925 h 4076700"/>
                <a:gd name="connsiteX64" fmla="*/ 1619250 w 3867150"/>
                <a:gd name="connsiteY64" fmla="*/ 3990975 h 4076700"/>
                <a:gd name="connsiteX65" fmla="*/ 1800225 w 3867150"/>
                <a:gd name="connsiteY65" fmla="*/ 4048125 h 4076700"/>
                <a:gd name="connsiteX66" fmla="*/ 1876425 w 3867150"/>
                <a:gd name="connsiteY66" fmla="*/ 4057650 h 4076700"/>
                <a:gd name="connsiteX67" fmla="*/ 1943100 w 3867150"/>
                <a:gd name="connsiteY67" fmla="*/ 4067175 h 4076700"/>
                <a:gd name="connsiteX68" fmla="*/ 2095500 w 3867150"/>
                <a:gd name="connsiteY68" fmla="*/ 4076700 h 4076700"/>
                <a:gd name="connsiteX69" fmla="*/ 2200275 w 3867150"/>
                <a:gd name="connsiteY69" fmla="*/ 4057650 h 4076700"/>
                <a:gd name="connsiteX70" fmla="*/ 2219325 w 3867150"/>
                <a:gd name="connsiteY70" fmla="*/ 4029075 h 4076700"/>
                <a:gd name="connsiteX71" fmla="*/ 2247900 w 3867150"/>
                <a:gd name="connsiteY71" fmla="*/ 3990975 h 4076700"/>
                <a:gd name="connsiteX72" fmla="*/ 2314575 w 3867150"/>
                <a:gd name="connsiteY72" fmla="*/ 3952875 h 4076700"/>
                <a:gd name="connsiteX73" fmla="*/ 2476500 w 3867150"/>
                <a:gd name="connsiteY73" fmla="*/ 3971925 h 4076700"/>
                <a:gd name="connsiteX74" fmla="*/ 2552700 w 3867150"/>
                <a:gd name="connsiteY74" fmla="*/ 3990975 h 4076700"/>
                <a:gd name="connsiteX75" fmla="*/ 2667000 w 3867150"/>
                <a:gd name="connsiteY75" fmla="*/ 4000500 h 4076700"/>
                <a:gd name="connsiteX76" fmla="*/ 3114675 w 3867150"/>
                <a:gd name="connsiteY76" fmla="*/ 3952875 h 4076700"/>
                <a:gd name="connsiteX77" fmla="*/ 3133725 w 3867150"/>
                <a:gd name="connsiteY77" fmla="*/ 3924300 h 4076700"/>
                <a:gd name="connsiteX78" fmla="*/ 3133725 w 3867150"/>
                <a:gd name="connsiteY78" fmla="*/ 3705225 h 4076700"/>
                <a:gd name="connsiteX79" fmla="*/ 3190875 w 3867150"/>
                <a:gd name="connsiteY79" fmla="*/ 3667125 h 4076700"/>
                <a:gd name="connsiteX80" fmla="*/ 3305175 w 3867150"/>
                <a:gd name="connsiteY80" fmla="*/ 3552825 h 4076700"/>
                <a:gd name="connsiteX81" fmla="*/ 3457575 w 3867150"/>
                <a:gd name="connsiteY81" fmla="*/ 3438525 h 4076700"/>
                <a:gd name="connsiteX82" fmla="*/ 3505200 w 3867150"/>
                <a:gd name="connsiteY82" fmla="*/ 3409950 h 4076700"/>
                <a:gd name="connsiteX83" fmla="*/ 3571875 w 3867150"/>
                <a:gd name="connsiteY83" fmla="*/ 3333750 h 4076700"/>
                <a:gd name="connsiteX84" fmla="*/ 3581400 w 3867150"/>
                <a:gd name="connsiteY84" fmla="*/ 3305175 h 4076700"/>
                <a:gd name="connsiteX85" fmla="*/ 3590925 w 3867150"/>
                <a:gd name="connsiteY85" fmla="*/ 3143250 h 4076700"/>
                <a:gd name="connsiteX86" fmla="*/ 3629025 w 3867150"/>
                <a:gd name="connsiteY86" fmla="*/ 3028950 h 4076700"/>
                <a:gd name="connsiteX87" fmla="*/ 3657600 w 3867150"/>
                <a:gd name="connsiteY87" fmla="*/ 3000375 h 4076700"/>
                <a:gd name="connsiteX88" fmla="*/ 3695700 w 3867150"/>
                <a:gd name="connsiteY88" fmla="*/ 2952750 h 4076700"/>
                <a:gd name="connsiteX89" fmla="*/ 3762375 w 3867150"/>
                <a:gd name="connsiteY89" fmla="*/ 2886075 h 4076700"/>
                <a:gd name="connsiteX90" fmla="*/ 3762375 w 3867150"/>
                <a:gd name="connsiteY90" fmla="*/ 2562225 h 4076700"/>
                <a:gd name="connsiteX91" fmla="*/ 3724275 w 3867150"/>
                <a:gd name="connsiteY91" fmla="*/ 2466975 h 4076700"/>
                <a:gd name="connsiteX92" fmla="*/ 3752850 w 3867150"/>
                <a:gd name="connsiteY92" fmla="*/ 2390775 h 4076700"/>
                <a:gd name="connsiteX93" fmla="*/ 3800475 w 3867150"/>
                <a:gd name="connsiteY93" fmla="*/ 2295525 h 4076700"/>
                <a:gd name="connsiteX94" fmla="*/ 3790950 w 3867150"/>
                <a:gd name="connsiteY94" fmla="*/ 2190750 h 4076700"/>
                <a:gd name="connsiteX95" fmla="*/ 3752850 w 3867150"/>
                <a:gd name="connsiteY95" fmla="*/ 2162175 h 4076700"/>
                <a:gd name="connsiteX96" fmla="*/ 3724275 w 3867150"/>
                <a:gd name="connsiteY96" fmla="*/ 2133600 h 4076700"/>
                <a:gd name="connsiteX97" fmla="*/ 3714750 w 3867150"/>
                <a:gd name="connsiteY97" fmla="*/ 2095500 h 4076700"/>
                <a:gd name="connsiteX98" fmla="*/ 3762375 w 3867150"/>
                <a:gd name="connsiteY98" fmla="*/ 1971675 h 4076700"/>
                <a:gd name="connsiteX99" fmla="*/ 3771900 w 3867150"/>
                <a:gd name="connsiteY99" fmla="*/ 1933575 h 4076700"/>
                <a:gd name="connsiteX100" fmla="*/ 3829050 w 3867150"/>
                <a:gd name="connsiteY100" fmla="*/ 1838325 h 4076700"/>
                <a:gd name="connsiteX101" fmla="*/ 3848100 w 3867150"/>
                <a:gd name="connsiteY101" fmla="*/ 1781175 h 4076700"/>
                <a:gd name="connsiteX102" fmla="*/ 3867150 w 3867150"/>
                <a:gd name="connsiteY102" fmla="*/ 1676400 h 4076700"/>
                <a:gd name="connsiteX103" fmla="*/ 3829050 w 3867150"/>
                <a:gd name="connsiteY103" fmla="*/ 1485900 h 4076700"/>
                <a:gd name="connsiteX104" fmla="*/ 3781425 w 3867150"/>
                <a:gd name="connsiteY104" fmla="*/ 1390650 h 4076700"/>
                <a:gd name="connsiteX105" fmla="*/ 3733800 w 3867150"/>
                <a:gd name="connsiteY105" fmla="*/ 1362075 h 4076700"/>
                <a:gd name="connsiteX106" fmla="*/ 3686175 w 3867150"/>
                <a:gd name="connsiteY106" fmla="*/ 1304925 h 4076700"/>
                <a:gd name="connsiteX107" fmla="*/ 3705225 w 3867150"/>
                <a:gd name="connsiteY107" fmla="*/ 1190625 h 4076700"/>
                <a:gd name="connsiteX108" fmla="*/ 3724275 w 3867150"/>
                <a:gd name="connsiteY108" fmla="*/ 1152525 h 4076700"/>
                <a:gd name="connsiteX109" fmla="*/ 3733800 w 3867150"/>
                <a:gd name="connsiteY109" fmla="*/ 1095375 h 4076700"/>
                <a:gd name="connsiteX110" fmla="*/ 3714750 w 3867150"/>
                <a:gd name="connsiteY110" fmla="*/ 866775 h 4076700"/>
                <a:gd name="connsiteX111" fmla="*/ 3695700 w 3867150"/>
                <a:gd name="connsiteY111" fmla="*/ 819150 h 4076700"/>
                <a:gd name="connsiteX112" fmla="*/ 3686175 w 3867150"/>
                <a:gd name="connsiteY112" fmla="*/ 771525 h 4076700"/>
                <a:gd name="connsiteX113" fmla="*/ 3667125 w 3867150"/>
                <a:gd name="connsiteY113" fmla="*/ 733425 h 4076700"/>
                <a:gd name="connsiteX114" fmla="*/ 3657600 w 3867150"/>
                <a:gd name="connsiteY114" fmla="*/ 695325 h 4076700"/>
                <a:gd name="connsiteX115" fmla="*/ 3619500 w 3867150"/>
                <a:gd name="connsiteY115" fmla="*/ 619125 h 4076700"/>
                <a:gd name="connsiteX116" fmla="*/ 3609975 w 3867150"/>
                <a:gd name="connsiteY116" fmla="*/ 561975 h 4076700"/>
                <a:gd name="connsiteX117" fmla="*/ 3600450 w 3867150"/>
                <a:gd name="connsiteY117" fmla="*/ 514350 h 4076700"/>
                <a:gd name="connsiteX118" fmla="*/ 3590925 w 3867150"/>
                <a:gd name="connsiteY118" fmla="*/ 390525 h 4076700"/>
                <a:gd name="connsiteX119" fmla="*/ 3552825 w 3867150"/>
                <a:gd name="connsiteY119" fmla="*/ 257175 h 4076700"/>
                <a:gd name="connsiteX120" fmla="*/ 3505200 w 3867150"/>
                <a:gd name="connsiteY120" fmla="*/ 209550 h 4076700"/>
                <a:gd name="connsiteX121" fmla="*/ 3429000 w 3867150"/>
                <a:gd name="connsiteY121" fmla="*/ 133350 h 4076700"/>
                <a:gd name="connsiteX122" fmla="*/ 3400425 w 3867150"/>
                <a:gd name="connsiteY122" fmla="*/ 123825 h 4076700"/>
                <a:gd name="connsiteX123" fmla="*/ 3276600 w 3867150"/>
                <a:gd name="connsiteY123" fmla="*/ 104775 h 4076700"/>
                <a:gd name="connsiteX124" fmla="*/ 3219450 w 3867150"/>
                <a:gd name="connsiteY124" fmla="*/ 95250 h 4076700"/>
                <a:gd name="connsiteX125" fmla="*/ 3076575 w 3867150"/>
                <a:gd name="connsiteY125" fmla="*/ 104775 h 4076700"/>
                <a:gd name="connsiteX126" fmla="*/ 3048000 w 3867150"/>
                <a:gd name="connsiteY126" fmla="*/ 114300 h 4076700"/>
                <a:gd name="connsiteX127" fmla="*/ 2781300 w 3867150"/>
                <a:gd name="connsiteY127" fmla="*/ 95250 h 4076700"/>
                <a:gd name="connsiteX128" fmla="*/ 2657475 w 3867150"/>
                <a:gd name="connsiteY128" fmla="*/ 66675 h 4076700"/>
                <a:gd name="connsiteX129" fmla="*/ 2619375 w 3867150"/>
                <a:gd name="connsiteY129" fmla="*/ 57150 h 4076700"/>
                <a:gd name="connsiteX130" fmla="*/ 2581275 w 3867150"/>
                <a:gd name="connsiteY130" fmla="*/ 38100 h 4076700"/>
                <a:gd name="connsiteX131" fmla="*/ 2552700 w 3867150"/>
                <a:gd name="connsiteY131" fmla="*/ 28575 h 4076700"/>
                <a:gd name="connsiteX132" fmla="*/ 2486025 w 3867150"/>
                <a:gd name="connsiteY132" fmla="*/ 47625 h 4076700"/>
                <a:gd name="connsiteX133" fmla="*/ 2343150 w 3867150"/>
                <a:gd name="connsiteY133" fmla="*/ 123825 h 4076700"/>
                <a:gd name="connsiteX134" fmla="*/ 2200275 w 3867150"/>
                <a:gd name="connsiteY134" fmla="*/ 104775 h 4076700"/>
                <a:gd name="connsiteX135" fmla="*/ 2124075 w 3867150"/>
                <a:gd name="connsiteY135" fmla="*/ 76200 h 4076700"/>
                <a:gd name="connsiteX136" fmla="*/ 2047875 w 3867150"/>
                <a:gd name="connsiteY136" fmla="*/ 57150 h 4076700"/>
                <a:gd name="connsiteX137" fmla="*/ 1981200 w 3867150"/>
                <a:gd name="connsiteY137" fmla="*/ 9525 h 4076700"/>
                <a:gd name="connsiteX138" fmla="*/ 1943100 w 3867150"/>
                <a:gd name="connsiteY138" fmla="*/ 0 h 4076700"/>
                <a:gd name="connsiteX139" fmla="*/ 1838325 w 3867150"/>
                <a:gd name="connsiteY139" fmla="*/ 19050 h 4076700"/>
                <a:gd name="connsiteX140" fmla="*/ 1809750 w 3867150"/>
                <a:gd name="connsiteY140" fmla="*/ 47625 h 4076700"/>
                <a:gd name="connsiteX141" fmla="*/ 1771650 w 3867150"/>
                <a:gd name="connsiteY141" fmla="*/ 76200 h 4076700"/>
                <a:gd name="connsiteX142" fmla="*/ 1685925 w 3867150"/>
                <a:gd name="connsiteY142" fmla="*/ 66675 h 4076700"/>
                <a:gd name="connsiteX143" fmla="*/ 1647825 w 3867150"/>
                <a:gd name="connsiteY143" fmla="*/ 47625 h 4076700"/>
                <a:gd name="connsiteX144" fmla="*/ 1590675 w 3867150"/>
                <a:gd name="connsiteY144" fmla="*/ 28575 h 4076700"/>
                <a:gd name="connsiteX145" fmla="*/ 1495425 w 3867150"/>
                <a:gd name="connsiteY145" fmla="*/ 47625 h 4076700"/>
                <a:gd name="connsiteX146" fmla="*/ 1390650 w 3867150"/>
                <a:gd name="connsiteY146" fmla="*/ 104775 h 4076700"/>
                <a:gd name="connsiteX147" fmla="*/ 1362075 w 3867150"/>
                <a:gd name="connsiteY147" fmla="*/ 114300 h 4076700"/>
                <a:gd name="connsiteX148" fmla="*/ 1257300 w 3867150"/>
                <a:gd name="connsiteY148" fmla="*/ 133350 h 4076700"/>
                <a:gd name="connsiteX149" fmla="*/ 1228725 w 3867150"/>
                <a:gd name="connsiteY149" fmla="*/ 142875 h 4076700"/>
                <a:gd name="connsiteX150" fmla="*/ 1209675 w 3867150"/>
                <a:gd name="connsiteY150" fmla="*/ 171450 h 4076700"/>
                <a:gd name="connsiteX151" fmla="*/ 1200150 w 3867150"/>
                <a:gd name="connsiteY151" fmla="*/ 200025 h 4076700"/>
                <a:gd name="connsiteX152" fmla="*/ 1143000 w 3867150"/>
                <a:gd name="connsiteY152" fmla="*/ 209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67150" h="4076700">
                  <a:moveTo>
                    <a:pt x="1143000" y="209550"/>
                  </a:moveTo>
                  <a:cubicBezTo>
                    <a:pt x="1122363" y="209550"/>
                    <a:pt x="1098776" y="200025"/>
                    <a:pt x="1076325" y="200025"/>
                  </a:cubicBezTo>
                  <a:cubicBezTo>
                    <a:pt x="985185" y="200025"/>
                    <a:pt x="916131" y="193964"/>
                    <a:pt x="838200" y="228600"/>
                  </a:cubicBezTo>
                  <a:cubicBezTo>
                    <a:pt x="799274" y="245900"/>
                    <a:pt x="723900" y="285750"/>
                    <a:pt x="723900" y="285750"/>
                  </a:cubicBezTo>
                  <a:cubicBezTo>
                    <a:pt x="711775" y="305958"/>
                    <a:pt x="685385" y="347182"/>
                    <a:pt x="676275" y="371475"/>
                  </a:cubicBezTo>
                  <a:cubicBezTo>
                    <a:pt x="671678" y="383732"/>
                    <a:pt x="669925" y="396875"/>
                    <a:pt x="666750" y="409575"/>
                  </a:cubicBezTo>
                  <a:cubicBezTo>
                    <a:pt x="669925" y="431800"/>
                    <a:pt x="671227" y="454374"/>
                    <a:pt x="676275" y="476250"/>
                  </a:cubicBezTo>
                  <a:cubicBezTo>
                    <a:pt x="680790" y="495816"/>
                    <a:pt x="695325" y="533400"/>
                    <a:pt x="695325" y="533400"/>
                  </a:cubicBezTo>
                  <a:cubicBezTo>
                    <a:pt x="688975" y="565150"/>
                    <a:pt x="687165" y="598158"/>
                    <a:pt x="676275" y="628650"/>
                  </a:cubicBezTo>
                  <a:cubicBezTo>
                    <a:pt x="670936" y="643600"/>
                    <a:pt x="656506" y="653541"/>
                    <a:pt x="647700" y="666750"/>
                  </a:cubicBezTo>
                  <a:cubicBezTo>
                    <a:pt x="628042" y="696237"/>
                    <a:pt x="614600" y="733822"/>
                    <a:pt x="581025" y="752475"/>
                  </a:cubicBezTo>
                  <a:cubicBezTo>
                    <a:pt x="538751" y="775961"/>
                    <a:pt x="447675" y="809625"/>
                    <a:pt x="447675" y="809625"/>
                  </a:cubicBezTo>
                  <a:cubicBezTo>
                    <a:pt x="428625" y="828675"/>
                    <a:pt x="388733" y="839894"/>
                    <a:pt x="390525" y="866775"/>
                  </a:cubicBezTo>
                  <a:cubicBezTo>
                    <a:pt x="393700" y="914400"/>
                    <a:pt x="395301" y="962156"/>
                    <a:pt x="400050" y="1009650"/>
                  </a:cubicBezTo>
                  <a:cubicBezTo>
                    <a:pt x="401661" y="1025759"/>
                    <a:pt x="406913" y="1041306"/>
                    <a:pt x="409575" y="1057275"/>
                  </a:cubicBezTo>
                  <a:cubicBezTo>
                    <a:pt x="413266" y="1079420"/>
                    <a:pt x="415925" y="1101725"/>
                    <a:pt x="419100" y="1123950"/>
                  </a:cubicBezTo>
                  <a:cubicBezTo>
                    <a:pt x="415925" y="1133475"/>
                    <a:pt x="415411" y="1144355"/>
                    <a:pt x="409575" y="1152525"/>
                  </a:cubicBezTo>
                  <a:cubicBezTo>
                    <a:pt x="387647" y="1183224"/>
                    <a:pt x="345166" y="1210734"/>
                    <a:pt x="314325" y="1228725"/>
                  </a:cubicBezTo>
                  <a:cubicBezTo>
                    <a:pt x="295928" y="1239457"/>
                    <a:pt x="274400" y="1244773"/>
                    <a:pt x="257175" y="1257300"/>
                  </a:cubicBezTo>
                  <a:cubicBezTo>
                    <a:pt x="239018" y="1270505"/>
                    <a:pt x="226596" y="1290314"/>
                    <a:pt x="209550" y="1304925"/>
                  </a:cubicBezTo>
                  <a:cubicBezTo>
                    <a:pt x="182064" y="1328484"/>
                    <a:pt x="123825" y="1371600"/>
                    <a:pt x="123825" y="1371600"/>
                  </a:cubicBezTo>
                  <a:cubicBezTo>
                    <a:pt x="120650" y="1384300"/>
                    <a:pt x="117896" y="1397113"/>
                    <a:pt x="114300" y="1409700"/>
                  </a:cubicBezTo>
                  <a:cubicBezTo>
                    <a:pt x="111542" y="1419354"/>
                    <a:pt x="104775" y="1428235"/>
                    <a:pt x="104775" y="1438275"/>
                  </a:cubicBezTo>
                  <a:cubicBezTo>
                    <a:pt x="104775" y="1470183"/>
                    <a:pt x="107125" y="1502434"/>
                    <a:pt x="114300" y="1533525"/>
                  </a:cubicBezTo>
                  <a:cubicBezTo>
                    <a:pt x="116874" y="1544679"/>
                    <a:pt x="128701" y="1551639"/>
                    <a:pt x="133350" y="1562100"/>
                  </a:cubicBezTo>
                  <a:cubicBezTo>
                    <a:pt x="150928" y="1601650"/>
                    <a:pt x="153776" y="1626131"/>
                    <a:pt x="161925" y="1666875"/>
                  </a:cubicBezTo>
                  <a:cubicBezTo>
                    <a:pt x="158750" y="1698625"/>
                    <a:pt x="158280" y="1730763"/>
                    <a:pt x="152400" y="1762125"/>
                  </a:cubicBezTo>
                  <a:cubicBezTo>
                    <a:pt x="148699" y="1781862"/>
                    <a:pt x="138634" y="1799902"/>
                    <a:pt x="133350" y="1819275"/>
                  </a:cubicBezTo>
                  <a:cubicBezTo>
                    <a:pt x="129090" y="1834894"/>
                    <a:pt x="127000" y="1851025"/>
                    <a:pt x="123825" y="1866900"/>
                  </a:cubicBezTo>
                  <a:cubicBezTo>
                    <a:pt x="127000" y="1943100"/>
                    <a:pt x="124928" y="2019700"/>
                    <a:pt x="133350" y="2095500"/>
                  </a:cubicBezTo>
                  <a:cubicBezTo>
                    <a:pt x="134614" y="2106878"/>
                    <a:pt x="148380" y="2113356"/>
                    <a:pt x="152400" y="2124075"/>
                  </a:cubicBezTo>
                  <a:cubicBezTo>
                    <a:pt x="158084" y="2139234"/>
                    <a:pt x="158750" y="2155825"/>
                    <a:pt x="161925" y="2171700"/>
                  </a:cubicBezTo>
                  <a:cubicBezTo>
                    <a:pt x="158750" y="2212975"/>
                    <a:pt x="161380" y="2255114"/>
                    <a:pt x="152400" y="2295525"/>
                  </a:cubicBezTo>
                  <a:cubicBezTo>
                    <a:pt x="148384" y="2313597"/>
                    <a:pt x="132690" y="2326897"/>
                    <a:pt x="123825" y="2343150"/>
                  </a:cubicBezTo>
                  <a:cubicBezTo>
                    <a:pt x="113626" y="2361848"/>
                    <a:pt x="103640" y="2380724"/>
                    <a:pt x="95250" y="2400300"/>
                  </a:cubicBezTo>
                  <a:cubicBezTo>
                    <a:pt x="84564" y="2425234"/>
                    <a:pt x="77361" y="2451566"/>
                    <a:pt x="66675" y="2476500"/>
                  </a:cubicBezTo>
                  <a:cubicBezTo>
                    <a:pt x="58285" y="2496076"/>
                    <a:pt x="46292" y="2513990"/>
                    <a:pt x="38100" y="2533650"/>
                  </a:cubicBezTo>
                  <a:cubicBezTo>
                    <a:pt x="12557" y="2594953"/>
                    <a:pt x="24095" y="2580144"/>
                    <a:pt x="9525" y="2638425"/>
                  </a:cubicBezTo>
                  <a:cubicBezTo>
                    <a:pt x="7090" y="2648165"/>
                    <a:pt x="3175" y="2657475"/>
                    <a:pt x="0" y="2667000"/>
                  </a:cubicBezTo>
                  <a:cubicBezTo>
                    <a:pt x="1608" y="2676649"/>
                    <a:pt x="8392" y="2735672"/>
                    <a:pt x="19050" y="2752725"/>
                  </a:cubicBezTo>
                  <a:cubicBezTo>
                    <a:pt x="29825" y="2769965"/>
                    <a:pt x="45492" y="2783695"/>
                    <a:pt x="57150" y="2800350"/>
                  </a:cubicBezTo>
                  <a:cubicBezTo>
                    <a:pt x="78080" y="2830250"/>
                    <a:pt x="88912" y="2854349"/>
                    <a:pt x="104775" y="2886075"/>
                  </a:cubicBezTo>
                  <a:cubicBezTo>
                    <a:pt x="101600" y="2917825"/>
                    <a:pt x="100102" y="2949788"/>
                    <a:pt x="95250" y="2981325"/>
                  </a:cubicBezTo>
                  <a:cubicBezTo>
                    <a:pt x="93723" y="2991248"/>
                    <a:pt x="89250" y="3000499"/>
                    <a:pt x="85725" y="3009900"/>
                  </a:cubicBezTo>
                  <a:cubicBezTo>
                    <a:pt x="67482" y="3058547"/>
                    <a:pt x="69272" y="3052332"/>
                    <a:pt x="47625" y="3095625"/>
                  </a:cubicBezTo>
                  <a:cubicBezTo>
                    <a:pt x="44450" y="3121025"/>
                    <a:pt x="41720" y="3146485"/>
                    <a:pt x="38100" y="3171825"/>
                  </a:cubicBezTo>
                  <a:cubicBezTo>
                    <a:pt x="27071" y="3249029"/>
                    <a:pt x="11614" y="3276502"/>
                    <a:pt x="38100" y="3371850"/>
                  </a:cubicBezTo>
                  <a:cubicBezTo>
                    <a:pt x="42349" y="3387146"/>
                    <a:pt x="62738" y="3392011"/>
                    <a:pt x="76200" y="3400425"/>
                  </a:cubicBezTo>
                  <a:cubicBezTo>
                    <a:pt x="113762" y="3423901"/>
                    <a:pt x="126990" y="3421425"/>
                    <a:pt x="171450" y="3438525"/>
                  </a:cubicBezTo>
                  <a:cubicBezTo>
                    <a:pt x="275858" y="3478682"/>
                    <a:pt x="200753" y="3457757"/>
                    <a:pt x="276225" y="3476625"/>
                  </a:cubicBezTo>
                  <a:cubicBezTo>
                    <a:pt x="282575" y="3489325"/>
                    <a:pt x="292490" y="3500802"/>
                    <a:pt x="295275" y="3514725"/>
                  </a:cubicBezTo>
                  <a:cubicBezTo>
                    <a:pt x="305315" y="3564926"/>
                    <a:pt x="285927" y="3624528"/>
                    <a:pt x="314325" y="3667125"/>
                  </a:cubicBezTo>
                  <a:cubicBezTo>
                    <a:pt x="342034" y="3708689"/>
                    <a:pt x="321541" y="3685886"/>
                    <a:pt x="361950" y="3714750"/>
                  </a:cubicBezTo>
                  <a:cubicBezTo>
                    <a:pt x="374868" y="3723977"/>
                    <a:pt x="385686" y="3736565"/>
                    <a:pt x="400050" y="3743325"/>
                  </a:cubicBezTo>
                  <a:cubicBezTo>
                    <a:pt x="458871" y="3771005"/>
                    <a:pt x="533926" y="3797597"/>
                    <a:pt x="600075" y="3810000"/>
                  </a:cubicBezTo>
                  <a:cubicBezTo>
                    <a:pt x="625234" y="3814717"/>
                    <a:pt x="650834" y="3816698"/>
                    <a:pt x="676275" y="3819525"/>
                  </a:cubicBezTo>
                  <a:cubicBezTo>
                    <a:pt x="707988" y="3823049"/>
                    <a:pt x="739775" y="3825875"/>
                    <a:pt x="771525" y="3829050"/>
                  </a:cubicBezTo>
                  <a:cubicBezTo>
                    <a:pt x="858093" y="3863677"/>
                    <a:pt x="781939" y="3827875"/>
                    <a:pt x="866775" y="3886200"/>
                  </a:cubicBezTo>
                  <a:cubicBezTo>
                    <a:pt x="900888" y="3909653"/>
                    <a:pt x="938432" y="3928037"/>
                    <a:pt x="971550" y="3952875"/>
                  </a:cubicBezTo>
                  <a:cubicBezTo>
                    <a:pt x="984250" y="3962400"/>
                    <a:pt x="995773" y="3973740"/>
                    <a:pt x="1009650" y="3981450"/>
                  </a:cubicBezTo>
                  <a:cubicBezTo>
                    <a:pt x="1044894" y="4001030"/>
                    <a:pt x="1066465" y="4002338"/>
                    <a:pt x="1104900" y="4010025"/>
                  </a:cubicBezTo>
                  <a:cubicBezTo>
                    <a:pt x="1146175" y="4006850"/>
                    <a:pt x="1187786" y="4006641"/>
                    <a:pt x="1228725" y="4000500"/>
                  </a:cubicBezTo>
                  <a:cubicBezTo>
                    <a:pt x="1251584" y="3997071"/>
                    <a:pt x="1272799" y="3986293"/>
                    <a:pt x="1295400" y="3981450"/>
                  </a:cubicBezTo>
                  <a:cubicBezTo>
                    <a:pt x="1317352" y="3976746"/>
                    <a:pt x="1339850" y="3975100"/>
                    <a:pt x="1362075" y="3971925"/>
                  </a:cubicBezTo>
                  <a:cubicBezTo>
                    <a:pt x="1447800" y="3978275"/>
                    <a:pt x="1534561" y="3976247"/>
                    <a:pt x="1619250" y="3990975"/>
                  </a:cubicBezTo>
                  <a:cubicBezTo>
                    <a:pt x="1681576" y="4001814"/>
                    <a:pt x="1737452" y="4040278"/>
                    <a:pt x="1800225" y="4048125"/>
                  </a:cubicBezTo>
                  <a:lnTo>
                    <a:pt x="1876425" y="4057650"/>
                  </a:lnTo>
                  <a:cubicBezTo>
                    <a:pt x="1898679" y="4060617"/>
                    <a:pt x="1920734" y="4065230"/>
                    <a:pt x="1943100" y="4067175"/>
                  </a:cubicBezTo>
                  <a:cubicBezTo>
                    <a:pt x="1993808" y="4071584"/>
                    <a:pt x="2044700" y="4073525"/>
                    <a:pt x="2095500" y="4076700"/>
                  </a:cubicBezTo>
                  <a:cubicBezTo>
                    <a:pt x="2130425" y="4070350"/>
                    <a:pt x="2167143" y="4070393"/>
                    <a:pt x="2200275" y="4057650"/>
                  </a:cubicBezTo>
                  <a:cubicBezTo>
                    <a:pt x="2210960" y="4053541"/>
                    <a:pt x="2212671" y="4038390"/>
                    <a:pt x="2219325" y="4029075"/>
                  </a:cubicBezTo>
                  <a:cubicBezTo>
                    <a:pt x="2228552" y="4016157"/>
                    <a:pt x="2236675" y="4002200"/>
                    <a:pt x="2247900" y="3990975"/>
                  </a:cubicBezTo>
                  <a:cubicBezTo>
                    <a:pt x="2276733" y="3962142"/>
                    <a:pt x="2281881" y="3963773"/>
                    <a:pt x="2314575" y="3952875"/>
                  </a:cubicBezTo>
                  <a:cubicBezTo>
                    <a:pt x="2352360" y="3956653"/>
                    <a:pt x="2434387" y="3963502"/>
                    <a:pt x="2476500" y="3971925"/>
                  </a:cubicBezTo>
                  <a:cubicBezTo>
                    <a:pt x="2502173" y="3977060"/>
                    <a:pt x="2526808" y="3987091"/>
                    <a:pt x="2552700" y="3990975"/>
                  </a:cubicBezTo>
                  <a:cubicBezTo>
                    <a:pt x="2590509" y="3996646"/>
                    <a:pt x="2628900" y="3997325"/>
                    <a:pt x="2667000" y="4000500"/>
                  </a:cubicBezTo>
                  <a:cubicBezTo>
                    <a:pt x="2714236" y="3998251"/>
                    <a:pt x="3004065" y="4047684"/>
                    <a:pt x="3114675" y="3952875"/>
                  </a:cubicBezTo>
                  <a:cubicBezTo>
                    <a:pt x="3123367" y="3945425"/>
                    <a:pt x="3127375" y="3933825"/>
                    <a:pt x="3133725" y="3924300"/>
                  </a:cubicBezTo>
                  <a:cubicBezTo>
                    <a:pt x="3133328" y="3918346"/>
                    <a:pt x="3112471" y="3741660"/>
                    <a:pt x="3133725" y="3705225"/>
                  </a:cubicBezTo>
                  <a:cubicBezTo>
                    <a:pt x="3145261" y="3685449"/>
                    <a:pt x="3173763" y="3682336"/>
                    <a:pt x="3190875" y="3667125"/>
                  </a:cubicBezTo>
                  <a:cubicBezTo>
                    <a:pt x="3231147" y="3631328"/>
                    <a:pt x="3259484" y="3581382"/>
                    <a:pt x="3305175" y="3552825"/>
                  </a:cubicBezTo>
                  <a:cubicBezTo>
                    <a:pt x="3474258" y="3447148"/>
                    <a:pt x="3286422" y="3570181"/>
                    <a:pt x="3457575" y="3438525"/>
                  </a:cubicBezTo>
                  <a:cubicBezTo>
                    <a:pt x="3472249" y="3427237"/>
                    <a:pt x="3490744" y="3421515"/>
                    <a:pt x="3505200" y="3409950"/>
                  </a:cubicBezTo>
                  <a:cubicBezTo>
                    <a:pt x="3525890" y="3393398"/>
                    <a:pt x="3558233" y="3361033"/>
                    <a:pt x="3571875" y="3333750"/>
                  </a:cubicBezTo>
                  <a:cubicBezTo>
                    <a:pt x="3576365" y="3324770"/>
                    <a:pt x="3578225" y="3314700"/>
                    <a:pt x="3581400" y="3305175"/>
                  </a:cubicBezTo>
                  <a:cubicBezTo>
                    <a:pt x="3584575" y="3251200"/>
                    <a:pt x="3584483" y="3196933"/>
                    <a:pt x="3590925" y="3143250"/>
                  </a:cubicBezTo>
                  <a:cubicBezTo>
                    <a:pt x="3594452" y="3113858"/>
                    <a:pt x="3608552" y="3057612"/>
                    <a:pt x="3629025" y="3028950"/>
                  </a:cubicBezTo>
                  <a:cubicBezTo>
                    <a:pt x="3636855" y="3017989"/>
                    <a:pt x="3648730" y="3010512"/>
                    <a:pt x="3657600" y="3000375"/>
                  </a:cubicBezTo>
                  <a:cubicBezTo>
                    <a:pt x="3670987" y="2985075"/>
                    <a:pt x="3681325" y="2967125"/>
                    <a:pt x="3695700" y="2952750"/>
                  </a:cubicBezTo>
                  <a:cubicBezTo>
                    <a:pt x="3784600" y="2863850"/>
                    <a:pt x="3686175" y="2987675"/>
                    <a:pt x="3762375" y="2886075"/>
                  </a:cubicBezTo>
                  <a:cubicBezTo>
                    <a:pt x="3792506" y="2765552"/>
                    <a:pt x="3790598" y="2788010"/>
                    <a:pt x="3762375" y="2562225"/>
                  </a:cubicBezTo>
                  <a:cubicBezTo>
                    <a:pt x="3758134" y="2528293"/>
                    <a:pt x="3724275" y="2466975"/>
                    <a:pt x="3724275" y="2466975"/>
                  </a:cubicBezTo>
                  <a:cubicBezTo>
                    <a:pt x="3733800" y="2441575"/>
                    <a:pt x="3741833" y="2415564"/>
                    <a:pt x="3752850" y="2390775"/>
                  </a:cubicBezTo>
                  <a:cubicBezTo>
                    <a:pt x="3767267" y="2358337"/>
                    <a:pt x="3800475" y="2295525"/>
                    <a:pt x="3800475" y="2295525"/>
                  </a:cubicBezTo>
                  <a:cubicBezTo>
                    <a:pt x="3797300" y="2260600"/>
                    <a:pt x="3802745" y="2223776"/>
                    <a:pt x="3790950" y="2190750"/>
                  </a:cubicBezTo>
                  <a:cubicBezTo>
                    <a:pt x="3785611" y="2175800"/>
                    <a:pt x="3764903" y="2172506"/>
                    <a:pt x="3752850" y="2162175"/>
                  </a:cubicBezTo>
                  <a:cubicBezTo>
                    <a:pt x="3742623" y="2153409"/>
                    <a:pt x="3733800" y="2143125"/>
                    <a:pt x="3724275" y="2133600"/>
                  </a:cubicBezTo>
                  <a:cubicBezTo>
                    <a:pt x="3721100" y="2120900"/>
                    <a:pt x="3713746" y="2108552"/>
                    <a:pt x="3714750" y="2095500"/>
                  </a:cubicBezTo>
                  <a:cubicBezTo>
                    <a:pt x="3720855" y="2016129"/>
                    <a:pt x="3725125" y="2021342"/>
                    <a:pt x="3762375" y="1971675"/>
                  </a:cubicBezTo>
                  <a:cubicBezTo>
                    <a:pt x="3765550" y="1958975"/>
                    <a:pt x="3766046" y="1945284"/>
                    <a:pt x="3771900" y="1933575"/>
                  </a:cubicBezTo>
                  <a:cubicBezTo>
                    <a:pt x="3788459" y="1900457"/>
                    <a:pt x="3817341" y="1873451"/>
                    <a:pt x="3829050" y="1838325"/>
                  </a:cubicBezTo>
                  <a:cubicBezTo>
                    <a:pt x="3835400" y="1819275"/>
                    <a:pt x="3842816" y="1800548"/>
                    <a:pt x="3848100" y="1781175"/>
                  </a:cubicBezTo>
                  <a:cubicBezTo>
                    <a:pt x="3853805" y="1760255"/>
                    <a:pt x="3864038" y="1695070"/>
                    <a:pt x="3867150" y="1676400"/>
                  </a:cubicBezTo>
                  <a:cubicBezTo>
                    <a:pt x="3854219" y="1482437"/>
                    <a:pt x="3883026" y="1587104"/>
                    <a:pt x="3829050" y="1485900"/>
                  </a:cubicBezTo>
                  <a:cubicBezTo>
                    <a:pt x="3812345" y="1454579"/>
                    <a:pt x="3811864" y="1408913"/>
                    <a:pt x="3781425" y="1390650"/>
                  </a:cubicBezTo>
                  <a:cubicBezTo>
                    <a:pt x="3765550" y="1381125"/>
                    <a:pt x="3748611" y="1373183"/>
                    <a:pt x="3733800" y="1362075"/>
                  </a:cubicBezTo>
                  <a:cubicBezTo>
                    <a:pt x="3709354" y="1343740"/>
                    <a:pt x="3702309" y="1329126"/>
                    <a:pt x="3686175" y="1304925"/>
                  </a:cubicBezTo>
                  <a:cubicBezTo>
                    <a:pt x="3692525" y="1266825"/>
                    <a:pt x="3695857" y="1228097"/>
                    <a:pt x="3705225" y="1190625"/>
                  </a:cubicBezTo>
                  <a:cubicBezTo>
                    <a:pt x="3708669" y="1176850"/>
                    <a:pt x="3720195" y="1166125"/>
                    <a:pt x="3724275" y="1152525"/>
                  </a:cubicBezTo>
                  <a:cubicBezTo>
                    <a:pt x="3729824" y="1134027"/>
                    <a:pt x="3730625" y="1114425"/>
                    <a:pt x="3733800" y="1095375"/>
                  </a:cubicBezTo>
                  <a:cubicBezTo>
                    <a:pt x="3727450" y="1019175"/>
                    <a:pt x="3725198" y="942522"/>
                    <a:pt x="3714750" y="866775"/>
                  </a:cubicBezTo>
                  <a:cubicBezTo>
                    <a:pt x="3712414" y="849837"/>
                    <a:pt x="3700613" y="835527"/>
                    <a:pt x="3695700" y="819150"/>
                  </a:cubicBezTo>
                  <a:cubicBezTo>
                    <a:pt x="3691048" y="803643"/>
                    <a:pt x="3691295" y="786884"/>
                    <a:pt x="3686175" y="771525"/>
                  </a:cubicBezTo>
                  <a:cubicBezTo>
                    <a:pt x="3681685" y="758055"/>
                    <a:pt x="3672111" y="746720"/>
                    <a:pt x="3667125" y="733425"/>
                  </a:cubicBezTo>
                  <a:cubicBezTo>
                    <a:pt x="3662528" y="721168"/>
                    <a:pt x="3662635" y="707409"/>
                    <a:pt x="3657600" y="695325"/>
                  </a:cubicBezTo>
                  <a:cubicBezTo>
                    <a:pt x="3646678" y="669111"/>
                    <a:pt x="3619500" y="619125"/>
                    <a:pt x="3619500" y="619125"/>
                  </a:cubicBezTo>
                  <a:cubicBezTo>
                    <a:pt x="3616325" y="600075"/>
                    <a:pt x="3613430" y="580976"/>
                    <a:pt x="3609975" y="561975"/>
                  </a:cubicBezTo>
                  <a:cubicBezTo>
                    <a:pt x="3607079" y="546047"/>
                    <a:pt x="3602238" y="530440"/>
                    <a:pt x="3600450" y="514350"/>
                  </a:cubicBezTo>
                  <a:cubicBezTo>
                    <a:pt x="3595878" y="473206"/>
                    <a:pt x="3595044" y="431716"/>
                    <a:pt x="3590925" y="390525"/>
                  </a:cubicBezTo>
                  <a:cubicBezTo>
                    <a:pt x="3585955" y="340827"/>
                    <a:pt x="3581655" y="300419"/>
                    <a:pt x="3552825" y="257175"/>
                  </a:cubicBezTo>
                  <a:cubicBezTo>
                    <a:pt x="3540372" y="238495"/>
                    <a:pt x="3518983" y="227271"/>
                    <a:pt x="3505200" y="209550"/>
                  </a:cubicBezTo>
                  <a:cubicBezTo>
                    <a:pt x="3468914" y="162896"/>
                    <a:pt x="3509247" y="160099"/>
                    <a:pt x="3429000" y="133350"/>
                  </a:cubicBezTo>
                  <a:cubicBezTo>
                    <a:pt x="3419475" y="130175"/>
                    <a:pt x="3410226" y="126003"/>
                    <a:pt x="3400425" y="123825"/>
                  </a:cubicBezTo>
                  <a:cubicBezTo>
                    <a:pt x="3373696" y="117885"/>
                    <a:pt x="3301287" y="108573"/>
                    <a:pt x="3276600" y="104775"/>
                  </a:cubicBezTo>
                  <a:cubicBezTo>
                    <a:pt x="3257512" y="101838"/>
                    <a:pt x="3238500" y="98425"/>
                    <a:pt x="3219450" y="95250"/>
                  </a:cubicBezTo>
                  <a:cubicBezTo>
                    <a:pt x="3171825" y="98425"/>
                    <a:pt x="3124014" y="99504"/>
                    <a:pt x="3076575" y="104775"/>
                  </a:cubicBezTo>
                  <a:cubicBezTo>
                    <a:pt x="3066596" y="105884"/>
                    <a:pt x="3058035" y="114624"/>
                    <a:pt x="3048000" y="114300"/>
                  </a:cubicBezTo>
                  <a:cubicBezTo>
                    <a:pt x="2958920" y="111426"/>
                    <a:pt x="2870200" y="101600"/>
                    <a:pt x="2781300" y="95250"/>
                  </a:cubicBezTo>
                  <a:cubicBezTo>
                    <a:pt x="2692629" y="80471"/>
                    <a:pt x="2753158" y="92770"/>
                    <a:pt x="2657475" y="66675"/>
                  </a:cubicBezTo>
                  <a:cubicBezTo>
                    <a:pt x="2644845" y="63231"/>
                    <a:pt x="2631632" y="61747"/>
                    <a:pt x="2619375" y="57150"/>
                  </a:cubicBezTo>
                  <a:cubicBezTo>
                    <a:pt x="2606080" y="52164"/>
                    <a:pt x="2594326" y="43693"/>
                    <a:pt x="2581275" y="38100"/>
                  </a:cubicBezTo>
                  <a:cubicBezTo>
                    <a:pt x="2572047" y="34145"/>
                    <a:pt x="2562225" y="31750"/>
                    <a:pt x="2552700" y="28575"/>
                  </a:cubicBezTo>
                  <a:cubicBezTo>
                    <a:pt x="2530475" y="34925"/>
                    <a:pt x="2506699" y="37288"/>
                    <a:pt x="2486025" y="47625"/>
                  </a:cubicBezTo>
                  <a:cubicBezTo>
                    <a:pt x="2307032" y="137122"/>
                    <a:pt x="2441388" y="99265"/>
                    <a:pt x="2343150" y="123825"/>
                  </a:cubicBezTo>
                  <a:cubicBezTo>
                    <a:pt x="2295525" y="117475"/>
                    <a:pt x="2247225" y="114981"/>
                    <a:pt x="2200275" y="104775"/>
                  </a:cubicBezTo>
                  <a:cubicBezTo>
                    <a:pt x="2173767" y="99012"/>
                    <a:pt x="2149967" y="84291"/>
                    <a:pt x="2124075" y="76200"/>
                  </a:cubicBezTo>
                  <a:cubicBezTo>
                    <a:pt x="2099085" y="68391"/>
                    <a:pt x="2073275" y="63500"/>
                    <a:pt x="2047875" y="57150"/>
                  </a:cubicBezTo>
                  <a:cubicBezTo>
                    <a:pt x="2043538" y="53897"/>
                    <a:pt x="1992033" y="14168"/>
                    <a:pt x="1981200" y="9525"/>
                  </a:cubicBezTo>
                  <a:cubicBezTo>
                    <a:pt x="1969168" y="4368"/>
                    <a:pt x="1955800" y="3175"/>
                    <a:pt x="1943100" y="0"/>
                  </a:cubicBezTo>
                  <a:cubicBezTo>
                    <a:pt x="1908175" y="6350"/>
                    <a:pt x="1871755" y="7111"/>
                    <a:pt x="1838325" y="19050"/>
                  </a:cubicBezTo>
                  <a:cubicBezTo>
                    <a:pt x="1825639" y="23581"/>
                    <a:pt x="1819977" y="38859"/>
                    <a:pt x="1809750" y="47625"/>
                  </a:cubicBezTo>
                  <a:cubicBezTo>
                    <a:pt x="1797697" y="57956"/>
                    <a:pt x="1784350" y="66675"/>
                    <a:pt x="1771650" y="76200"/>
                  </a:cubicBezTo>
                  <a:cubicBezTo>
                    <a:pt x="1743075" y="73025"/>
                    <a:pt x="1713940" y="73140"/>
                    <a:pt x="1685925" y="66675"/>
                  </a:cubicBezTo>
                  <a:cubicBezTo>
                    <a:pt x="1672090" y="63482"/>
                    <a:pt x="1661008" y="52898"/>
                    <a:pt x="1647825" y="47625"/>
                  </a:cubicBezTo>
                  <a:cubicBezTo>
                    <a:pt x="1629181" y="40167"/>
                    <a:pt x="1609725" y="34925"/>
                    <a:pt x="1590675" y="28575"/>
                  </a:cubicBezTo>
                  <a:cubicBezTo>
                    <a:pt x="1558925" y="34925"/>
                    <a:pt x="1526142" y="37386"/>
                    <a:pt x="1495425" y="47625"/>
                  </a:cubicBezTo>
                  <a:cubicBezTo>
                    <a:pt x="1365924" y="90792"/>
                    <a:pt x="1460213" y="69994"/>
                    <a:pt x="1390650" y="104775"/>
                  </a:cubicBezTo>
                  <a:cubicBezTo>
                    <a:pt x="1381670" y="109265"/>
                    <a:pt x="1371892" y="112196"/>
                    <a:pt x="1362075" y="114300"/>
                  </a:cubicBezTo>
                  <a:cubicBezTo>
                    <a:pt x="1327365" y="121738"/>
                    <a:pt x="1292010" y="125912"/>
                    <a:pt x="1257300" y="133350"/>
                  </a:cubicBezTo>
                  <a:cubicBezTo>
                    <a:pt x="1247483" y="135454"/>
                    <a:pt x="1238250" y="139700"/>
                    <a:pt x="1228725" y="142875"/>
                  </a:cubicBezTo>
                  <a:cubicBezTo>
                    <a:pt x="1222375" y="152400"/>
                    <a:pt x="1214795" y="161211"/>
                    <a:pt x="1209675" y="171450"/>
                  </a:cubicBezTo>
                  <a:cubicBezTo>
                    <a:pt x="1205185" y="180430"/>
                    <a:pt x="1207250" y="192925"/>
                    <a:pt x="1200150" y="200025"/>
                  </a:cubicBezTo>
                  <a:cubicBezTo>
                    <a:pt x="1193050" y="207125"/>
                    <a:pt x="1163637" y="209550"/>
                    <a:pt x="1143000" y="209550"/>
                  </a:cubicBezTo>
                  <a:close/>
                </a:path>
              </a:pathLst>
            </a:custGeom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4131382" y="1656857"/>
              <a:ext cx="3323186" cy="3234648"/>
              <a:chOff x="2931232" y="1018682"/>
              <a:chExt cx="3323186" cy="3234648"/>
            </a:xfrm>
            <a:solidFill>
              <a:srgbClr val="FFFF00"/>
            </a:solidFill>
          </p:grpSpPr>
          <p:grpSp>
            <p:nvGrpSpPr>
              <p:cNvPr id="140" name="그룹 139"/>
              <p:cNvGrpSpPr/>
              <p:nvPr/>
            </p:nvGrpSpPr>
            <p:grpSpPr>
              <a:xfrm>
                <a:off x="2931232" y="1018682"/>
                <a:ext cx="3137449" cy="3234648"/>
                <a:chOff x="2968057" y="970650"/>
                <a:chExt cx="3137449" cy="3234648"/>
              </a:xfrm>
              <a:grpFill/>
            </p:grpSpPr>
            <p:sp>
              <p:nvSpPr>
                <p:cNvPr id="160" name="타원 159"/>
                <p:cNvSpPr/>
                <p:nvPr/>
              </p:nvSpPr>
              <p:spPr>
                <a:xfrm>
                  <a:off x="3345714" y="23264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4975238" y="285913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667070" y="230624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4265420" y="278904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3304462" y="309030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3304462" y="27083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3625818" y="307011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 rot="5400000">
                  <a:off x="4083844" y="37937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/>
                <p:cNvSpPr/>
                <p:nvPr/>
              </p:nvSpPr>
              <p:spPr>
                <a:xfrm rot="5400000">
                  <a:off x="3929812" y="32428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/>
                <p:cNvSpPr/>
                <p:nvPr/>
              </p:nvSpPr>
              <p:spPr>
                <a:xfrm rot="5400000">
                  <a:off x="4476739" y="37251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 rot="5400000">
                  <a:off x="4414312" y="32836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rot="5400000">
                  <a:off x="4853338" y="36482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/>
                <p:cNvSpPr/>
                <p:nvPr/>
              </p:nvSpPr>
              <p:spPr>
                <a:xfrm rot="10800000">
                  <a:off x="5632270" y="2617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 rot="10800000">
                  <a:off x="5301467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/>
                <p:cNvSpPr/>
                <p:nvPr/>
              </p:nvSpPr>
              <p:spPr>
                <a:xfrm rot="10800000">
                  <a:off x="4653718" y="21484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/>
                <p:cNvSpPr/>
                <p:nvPr/>
              </p:nvSpPr>
              <p:spPr>
                <a:xfrm rot="10800000">
                  <a:off x="5665549" y="2002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 rot="10800000">
                  <a:off x="5068416" y="18480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 rot="10800000">
                  <a:off x="5665549" y="2384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 rot="16200000">
                  <a:off x="3296215" y="3626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/>
                <p:cNvSpPr/>
                <p:nvPr/>
              </p:nvSpPr>
              <p:spPr>
                <a:xfrm rot="16200000">
                  <a:off x="3633726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/>
                <p:cNvSpPr/>
                <p:nvPr/>
              </p:nvSpPr>
              <p:spPr>
                <a:xfrm rot="16200000">
                  <a:off x="3251792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/>
                <p:cNvSpPr/>
                <p:nvPr/>
              </p:nvSpPr>
              <p:spPr>
                <a:xfrm rot="16200000">
                  <a:off x="3613533" y="36482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/>
                <p:cNvSpPr/>
                <p:nvPr/>
              </p:nvSpPr>
              <p:spPr>
                <a:xfrm rot="16200000">
                  <a:off x="3394872" y="3441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/>
                <p:cNvSpPr/>
                <p:nvPr/>
              </p:nvSpPr>
              <p:spPr>
                <a:xfrm rot="5400000">
                  <a:off x="4774770" y="391895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 rot="5400000">
                  <a:off x="4457454" y="38970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 rot="5400000">
                  <a:off x="4676113" y="41041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 rot="5400000">
                  <a:off x="5631736" y="39106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/>
                <p:cNvSpPr/>
                <p:nvPr/>
              </p:nvSpPr>
              <p:spPr>
                <a:xfrm rot="5400000">
                  <a:off x="5140185" y="41644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/>
                <p:cNvSpPr/>
                <p:nvPr/>
              </p:nvSpPr>
              <p:spPr>
                <a:xfrm rot="5400000">
                  <a:off x="4147446" y="306606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/>
                <p:cNvSpPr/>
                <p:nvPr/>
              </p:nvSpPr>
              <p:spPr>
                <a:xfrm rot="5400000">
                  <a:off x="5314421" y="3888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 rot="5400000">
                  <a:off x="5533080" y="40958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/>
                <p:cNvSpPr/>
                <p:nvPr/>
              </p:nvSpPr>
              <p:spPr>
                <a:xfrm rot="10800000">
                  <a:off x="5193501" y="354106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 rot="10800000">
                  <a:off x="5492269" y="30380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3922044" y="16259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/>
                <p:cNvSpPr/>
                <p:nvPr/>
              </p:nvSpPr>
              <p:spPr>
                <a:xfrm>
                  <a:off x="3578765" y="15815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/>
                <p:cNvSpPr/>
                <p:nvPr/>
              </p:nvSpPr>
              <p:spPr>
                <a:xfrm>
                  <a:off x="4107242" y="17245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3880792" y="23897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/>
                <p:cNvSpPr/>
                <p:nvPr/>
              </p:nvSpPr>
              <p:spPr>
                <a:xfrm>
                  <a:off x="3582479" y="2575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4040857" y="22139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 rot="5400000">
                  <a:off x="4555021" y="29685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/>
                <p:cNvSpPr/>
                <p:nvPr/>
              </p:nvSpPr>
              <p:spPr>
                <a:xfrm rot="5400000">
                  <a:off x="5665414" y="31686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 rot="5400000">
                  <a:off x="4712911" y="27287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/>
                <p:cNvSpPr/>
                <p:nvPr/>
              </p:nvSpPr>
              <p:spPr>
                <a:xfrm rot="5400000">
                  <a:off x="5339058" y="345484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/>
                <p:cNvSpPr/>
                <p:nvPr/>
              </p:nvSpPr>
              <p:spPr>
                <a:xfrm rot="10800000">
                  <a:off x="5328938" y="25536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 rot="10800000">
                  <a:off x="5865321" y="2254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/>
                <p:cNvSpPr/>
                <p:nvPr/>
              </p:nvSpPr>
              <p:spPr>
                <a:xfrm rot="10800000">
                  <a:off x="5865321" y="263669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/>
                <p:cNvSpPr/>
                <p:nvPr/>
              </p:nvSpPr>
              <p:spPr>
                <a:xfrm rot="10800000">
                  <a:off x="5543966" y="22749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 rot="10800000">
                  <a:off x="4975074" y="15974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 rot="10800000">
                  <a:off x="4473191" y="1286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 rot="10800000">
                  <a:off x="4653718" y="16176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/>
                <p:cNvSpPr/>
                <p:nvPr/>
              </p:nvSpPr>
              <p:spPr>
                <a:xfrm rot="10800000">
                  <a:off x="4446598" y="18363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 rot="10800000">
                  <a:off x="4729363" y="24085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/>
                <p:cNvSpPr/>
                <p:nvPr/>
              </p:nvSpPr>
              <p:spPr>
                <a:xfrm rot="10800000">
                  <a:off x="5898600" y="1639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/>
                <p:cNvSpPr/>
                <p:nvPr/>
              </p:nvSpPr>
              <p:spPr>
                <a:xfrm rot="10800000">
                  <a:off x="5396717" y="132787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/>
                <p:cNvSpPr/>
                <p:nvPr/>
              </p:nvSpPr>
              <p:spPr>
                <a:xfrm rot="10800000">
                  <a:off x="5898600" y="2021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/>
                <p:cNvSpPr/>
                <p:nvPr/>
              </p:nvSpPr>
              <p:spPr>
                <a:xfrm rot="10800000">
                  <a:off x="5577245" y="16592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 rot="10800000">
                  <a:off x="5370124" y="1877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 rot="16200000">
                  <a:off x="3529267" y="3263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/>
                <p:cNvSpPr/>
                <p:nvPr/>
              </p:nvSpPr>
              <p:spPr>
                <a:xfrm rot="16200000">
                  <a:off x="3866778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/>
                <p:cNvSpPr/>
                <p:nvPr/>
              </p:nvSpPr>
              <p:spPr>
                <a:xfrm rot="16200000">
                  <a:off x="3484843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/>
                <p:cNvSpPr/>
                <p:nvPr/>
              </p:nvSpPr>
              <p:spPr>
                <a:xfrm rot="16200000">
                  <a:off x="3627924" y="3078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타원 254"/>
                <p:cNvSpPr/>
                <p:nvPr/>
              </p:nvSpPr>
              <p:spPr>
                <a:xfrm rot="5400000">
                  <a:off x="5057130" y="3898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타원 255"/>
                <p:cNvSpPr/>
                <p:nvPr/>
              </p:nvSpPr>
              <p:spPr>
                <a:xfrm rot="5400000">
                  <a:off x="5864788" y="354763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타원 256"/>
                <p:cNvSpPr/>
                <p:nvPr/>
              </p:nvSpPr>
              <p:spPr>
                <a:xfrm rot="5400000">
                  <a:off x="4980246" y="309848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 rot="5400000">
                  <a:off x="5277949" y="31913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 rot="5400000">
                  <a:off x="5909213" y="32043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타원 259"/>
                <p:cNvSpPr/>
                <p:nvPr/>
              </p:nvSpPr>
              <p:spPr>
                <a:xfrm rot="5400000">
                  <a:off x="5547473" y="3525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/>
                <p:cNvSpPr/>
                <p:nvPr/>
              </p:nvSpPr>
              <p:spPr>
                <a:xfrm rot="5400000">
                  <a:off x="5766131" y="37328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타원 261"/>
                <p:cNvSpPr/>
                <p:nvPr/>
              </p:nvSpPr>
              <p:spPr>
                <a:xfrm rot="10800000">
                  <a:off x="5721415" y="297130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 rot="10800000">
                  <a:off x="6064696" y="30157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타원 263"/>
                <p:cNvSpPr/>
                <p:nvPr/>
              </p:nvSpPr>
              <p:spPr>
                <a:xfrm rot="10800000">
                  <a:off x="4173721" y="25963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타원 264"/>
                <p:cNvSpPr/>
                <p:nvPr/>
              </p:nvSpPr>
              <p:spPr>
                <a:xfrm>
                  <a:off x="3405258" y="15397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타원 265"/>
                <p:cNvSpPr/>
                <p:nvPr/>
              </p:nvSpPr>
              <p:spPr>
                <a:xfrm>
                  <a:off x="3061980" y="187730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타원 266"/>
                <p:cNvSpPr/>
                <p:nvPr/>
              </p:nvSpPr>
              <p:spPr>
                <a:xfrm>
                  <a:off x="3061980" y="14953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3383336" y="18571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타원 268"/>
                <p:cNvSpPr/>
                <p:nvPr/>
              </p:nvSpPr>
              <p:spPr>
                <a:xfrm>
                  <a:off x="4954669" y="240441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타원 269"/>
                <p:cNvSpPr/>
                <p:nvPr/>
              </p:nvSpPr>
              <p:spPr>
                <a:xfrm>
                  <a:off x="3713212" y="2053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타원 270"/>
                <p:cNvSpPr/>
                <p:nvPr/>
              </p:nvSpPr>
              <p:spPr>
                <a:xfrm>
                  <a:off x="3020729" y="26411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타원 271"/>
                <p:cNvSpPr/>
                <p:nvPr/>
              </p:nvSpPr>
              <p:spPr>
                <a:xfrm>
                  <a:off x="3617861" y="27952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3020729" y="22592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3342084" y="26209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타원 274"/>
                <p:cNvSpPr/>
                <p:nvPr/>
              </p:nvSpPr>
              <p:spPr>
                <a:xfrm>
                  <a:off x="3544251" y="218930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타원 275"/>
                <p:cNvSpPr/>
                <p:nvPr/>
              </p:nvSpPr>
              <p:spPr>
                <a:xfrm rot="10800000">
                  <a:off x="4296629" y="19144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 rot="10800000">
                  <a:off x="4553539" y="135418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타원 277"/>
                <p:cNvSpPr/>
                <p:nvPr/>
              </p:nvSpPr>
              <p:spPr>
                <a:xfrm rot="10800000">
                  <a:off x="3861155" y="13573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타원 278"/>
                <p:cNvSpPr/>
                <p:nvPr/>
              </p:nvSpPr>
              <p:spPr>
                <a:xfrm rot="10800000">
                  <a:off x="4434718" y="23501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타원 279"/>
                <p:cNvSpPr/>
                <p:nvPr/>
              </p:nvSpPr>
              <p:spPr>
                <a:xfrm rot="10800000">
                  <a:off x="4136933" y="153153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타원 280"/>
                <p:cNvSpPr/>
                <p:nvPr/>
              </p:nvSpPr>
              <p:spPr>
                <a:xfrm rot="10800000">
                  <a:off x="3929812" y="175019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타원 281"/>
                <p:cNvSpPr/>
                <p:nvPr/>
              </p:nvSpPr>
              <p:spPr>
                <a:xfrm rot="10800000">
                  <a:off x="5038579" y="2235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타원 282"/>
                <p:cNvSpPr/>
                <p:nvPr/>
              </p:nvSpPr>
              <p:spPr>
                <a:xfrm rot="10800000">
                  <a:off x="5381815" y="155294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타원 283"/>
                <p:cNvSpPr/>
                <p:nvPr/>
              </p:nvSpPr>
              <p:spPr>
                <a:xfrm rot="10800000">
                  <a:off x="4879932" y="12417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타원 284"/>
                <p:cNvSpPr/>
                <p:nvPr/>
              </p:nvSpPr>
              <p:spPr>
                <a:xfrm rot="10800000">
                  <a:off x="5072151" y="25898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타원 285"/>
                <p:cNvSpPr/>
                <p:nvPr/>
              </p:nvSpPr>
              <p:spPr>
                <a:xfrm rot="10800000">
                  <a:off x="5120490" y="138001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타원 286"/>
                <p:cNvSpPr/>
                <p:nvPr/>
              </p:nvSpPr>
              <p:spPr>
                <a:xfrm rot="10800000">
                  <a:off x="4853339" y="179180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타원 287"/>
                <p:cNvSpPr/>
                <p:nvPr/>
              </p:nvSpPr>
              <p:spPr>
                <a:xfrm rot="16200000">
                  <a:off x="3012481" y="31771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타원 288"/>
                <p:cNvSpPr/>
                <p:nvPr/>
              </p:nvSpPr>
              <p:spPr>
                <a:xfrm rot="16200000">
                  <a:off x="3963019" y="280944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 rot="16200000">
                  <a:off x="3504034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타원 290"/>
                <p:cNvSpPr/>
                <p:nvPr/>
              </p:nvSpPr>
              <p:spPr>
                <a:xfrm rot="16200000">
                  <a:off x="2968058" y="35204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타원 291"/>
                <p:cNvSpPr/>
                <p:nvPr/>
              </p:nvSpPr>
              <p:spPr>
                <a:xfrm rot="16200000">
                  <a:off x="3329799" y="31990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타원 292"/>
                <p:cNvSpPr/>
                <p:nvPr/>
              </p:nvSpPr>
              <p:spPr>
                <a:xfrm rot="16200000">
                  <a:off x="3111138" y="299195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타원 293"/>
                <p:cNvSpPr/>
                <p:nvPr/>
              </p:nvSpPr>
              <p:spPr>
                <a:xfrm rot="5400000">
                  <a:off x="4173720" y="34478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타원 294"/>
                <p:cNvSpPr/>
                <p:nvPr/>
              </p:nvSpPr>
              <p:spPr>
                <a:xfrm rot="5400000">
                  <a:off x="4805087" y="34138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타원 295"/>
                <p:cNvSpPr/>
                <p:nvPr/>
              </p:nvSpPr>
              <p:spPr>
                <a:xfrm rot="10800000">
                  <a:off x="4245015" y="207151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/>
                <p:cNvSpPr/>
                <p:nvPr/>
              </p:nvSpPr>
              <p:spPr>
                <a:xfrm>
                  <a:off x="3763287" y="99105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/>
                <p:cNvSpPr/>
                <p:nvPr/>
              </p:nvSpPr>
              <p:spPr>
                <a:xfrm rot="10800000">
                  <a:off x="4549060" y="11719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/>
                <p:cNvSpPr/>
                <p:nvPr/>
              </p:nvSpPr>
              <p:spPr>
                <a:xfrm>
                  <a:off x="3977009" y="107460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/>
                <p:cNvSpPr/>
                <p:nvPr/>
              </p:nvSpPr>
              <p:spPr>
                <a:xfrm>
                  <a:off x="5022365" y="9706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타원 301"/>
                <p:cNvSpPr/>
                <p:nvPr/>
              </p:nvSpPr>
              <p:spPr>
                <a:xfrm>
                  <a:off x="3936199" y="123744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타원 302"/>
                <p:cNvSpPr/>
                <p:nvPr/>
              </p:nvSpPr>
              <p:spPr>
                <a:xfrm rot="5400000">
                  <a:off x="5614372" y="11808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타원 303"/>
                <p:cNvSpPr/>
                <p:nvPr/>
              </p:nvSpPr>
              <p:spPr>
                <a:xfrm rot="10800000">
                  <a:off x="5048568" y="1143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타원 304"/>
                <p:cNvSpPr/>
                <p:nvPr/>
              </p:nvSpPr>
              <p:spPr>
                <a:xfrm rot="10800000">
                  <a:off x="5508213" y="1013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5273874" y="11398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3608554" y="10767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타원 307"/>
                <p:cNvSpPr/>
                <p:nvPr/>
              </p:nvSpPr>
              <p:spPr>
                <a:xfrm rot="10800000">
                  <a:off x="4340462" y="10260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타원 308"/>
                <p:cNvSpPr/>
                <p:nvPr/>
              </p:nvSpPr>
              <p:spPr>
                <a:xfrm rot="10800000">
                  <a:off x="4753923" y="10856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타원 309"/>
                <p:cNvSpPr/>
                <p:nvPr/>
              </p:nvSpPr>
              <p:spPr>
                <a:xfrm rot="10800000">
                  <a:off x="4933921" y="125904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타원 310"/>
                <p:cNvSpPr/>
                <p:nvPr/>
              </p:nvSpPr>
              <p:spPr>
                <a:xfrm rot="10800000">
                  <a:off x="5973612" y="10419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타원 311"/>
                <p:cNvSpPr/>
                <p:nvPr/>
              </p:nvSpPr>
              <p:spPr>
                <a:xfrm rot="10800000">
                  <a:off x="4140357" y="10950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 rot="10800000">
                <a:off x="6025810" y="1321329"/>
                <a:ext cx="228608" cy="1224156"/>
                <a:chOff x="6784727" y="2216679"/>
                <a:chExt cx="228608" cy="1224156"/>
              </a:xfrm>
              <a:grpFill/>
            </p:grpSpPr>
            <p:sp>
              <p:nvSpPr>
                <p:cNvPr id="143" name="타원 142"/>
                <p:cNvSpPr/>
                <p:nvPr/>
              </p:nvSpPr>
              <p:spPr>
                <a:xfrm rot="10800000">
                  <a:off x="6928633" y="24504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 rot="10800000">
                  <a:off x="6928633" y="283236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 rot="10800000">
                  <a:off x="6961912" y="221667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 rot="5400000">
                  <a:off x="6972525" y="340002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 rot="10800000">
                  <a:off x="6784727" y="31669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 rot="10800000">
                  <a:off x="6972524" y="315754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8" name="정육면체 137"/>
            <p:cNvSpPr/>
            <p:nvPr/>
          </p:nvSpPr>
          <p:spPr>
            <a:xfrm>
              <a:off x="3918932" y="1530387"/>
              <a:ext cx="3562350" cy="3487588"/>
            </a:xfrm>
            <a:prstGeom prst="cub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40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5" y="-19051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5388806" y="863244"/>
            <a:ext cx="1110226" cy="1354232"/>
          </a:xfrm>
          <a:custGeom>
            <a:avLst/>
            <a:gdLst>
              <a:gd name="connsiteX0" fmla="*/ 749643 w 749643"/>
              <a:gd name="connsiteY0" fmla="*/ 0 h 914400"/>
              <a:gd name="connsiteX1" fmla="*/ 634313 w 749643"/>
              <a:gd name="connsiteY1" fmla="*/ 8238 h 914400"/>
              <a:gd name="connsiteX2" fmla="*/ 584886 w 749643"/>
              <a:gd name="connsiteY2" fmla="*/ 24714 h 914400"/>
              <a:gd name="connsiteX3" fmla="*/ 469556 w 749643"/>
              <a:gd name="connsiteY3" fmla="*/ 49427 h 914400"/>
              <a:gd name="connsiteX4" fmla="*/ 403654 w 749643"/>
              <a:gd name="connsiteY4" fmla="*/ 74141 h 914400"/>
              <a:gd name="connsiteX5" fmla="*/ 280086 w 749643"/>
              <a:gd name="connsiteY5" fmla="*/ 115330 h 914400"/>
              <a:gd name="connsiteX6" fmla="*/ 230659 w 749643"/>
              <a:gd name="connsiteY6" fmla="*/ 148281 h 914400"/>
              <a:gd name="connsiteX7" fmla="*/ 181232 w 749643"/>
              <a:gd name="connsiteY7" fmla="*/ 214184 h 914400"/>
              <a:gd name="connsiteX8" fmla="*/ 123567 w 749643"/>
              <a:gd name="connsiteY8" fmla="*/ 304800 h 914400"/>
              <a:gd name="connsiteX9" fmla="*/ 98854 w 749643"/>
              <a:gd name="connsiteY9" fmla="*/ 354227 h 914400"/>
              <a:gd name="connsiteX10" fmla="*/ 57664 w 749643"/>
              <a:gd name="connsiteY10" fmla="*/ 469557 h 914400"/>
              <a:gd name="connsiteX11" fmla="*/ 49427 w 749643"/>
              <a:gd name="connsiteY11" fmla="*/ 510746 h 914400"/>
              <a:gd name="connsiteX12" fmla="*/ 41189 w 749643"/>
              <a:gd name="connsiteY12" fmla="*/ 543698 h 914400"/>
              <a:gd name="connsiteX13" fmla="*/ 24713 w 749643"/>
              <a:gd name="connsiteY13" fmla="*/ 617838 h 914400"/>
              <a:gd name="connsiteX14" fmla="*/ 8237 w 749643"/>
              <a:gd name="connsiteY14" fmla="*/ 667265 h 914400"/>
              <a:gd name="connsiteX15" fmla="*/ 0 w 749643"/>
              <a:gd name="connsiteY15" fmla="*/ 724930 h 914400"/>
              <a:gd name="connsiteX16" fmla="*/ 8237 w 749643"/>
              <a:gd name="connsiteY1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9643" h="914400">
                <a:moveTo>
                  <a:pt x="749643" y="0"/>
                </a:moveTo>
                <a:cubicBezTo>
                  <a:pt x="711200" y="2746"/>
                  <a:pt x="672428" y="2521"/>
                  <a:pt x="634313" y="8238"/>
                </a:cubicBezTo>
                <a:cubicBezTo>
                  <a:pt x="617138" y="10814"/>
                  <a:pt x="601585" y="19943"/>
                  <a:pt x="584886" y="24714"/>
                </a:cubicBezTo>
                <a:cubicBezTo>
                  <a:pt x="508551" y="46524"/>
                  <a:pt x="547011" y="38363"/>
                  <a:pt x="469556" y="49427"/>
                </a:cubicBezTo>
                <a:cubicBezTo>
                  <a:pt x="447589" y="57665"/>
                  <a:pt x="425911" y="66722"/>
                  <a:pt x="403654" y="74141"/>
                </a:cubicBezTo>
                <a:cubicBezTo>
                  <a:pt x="354589" y="90496"/>
                  <a:pt x="328139" y="91304"/>
                  <a:pt x="280086" y="115330"/>
                </a:cubicBezTo>
                <a:cubicBezTo>
                  <a:pt x="262375" y="124185"/>
                  <a:pt x="230659" y="148281"/>
                  <a:pt x="230659" y="148281"/>
                </a:cubicBezTo>
                <a:cubicBezTo>
                  <a:pt x="214183" y="170249"/>
                  <a:pt x="196464" y="191336"/>
                  <a:pt x="181232" y="214184"/>
                </a:cubicBezTo>
                <a:cubicBezTo>
                  <a:pt x="160987" y="244552"/>
                  <a:pt x="141013" y="272816"/>
                  <a:pt x="123567" y="304800"/>
                </a:cubicBezTo>
                <a:cubicBezTo>
                  <a:pt x="114746" y="320971"/>
                  <a:pt x="106237" y="337351"/>
                  <a:pt x="98854" y="354227"/>
                </a:cubicBezTo>
                <a:cubicBezTo>
                  <a:pt x="74387" y="410152"/>
                  <a:pt x="68217" y="422065"/>
                  <a:pt x="57664" y="469557"/>
                </a:cubicBezTo>
                <a:cubicBezTo>
                  <a:pt x="54627" y="483225"/>
                  <a:pt x="52464" y="497078"/>
                  <a:pt x="49427" y="510746"/>
                </a:cubicBezTo>
                <a:cubicBezTo>
                  <a:pt x="46971" y="521798"/>
                  <a:pt x="43645" y="532646"/>
                  <a:pt x="41189" y="543698"/>
                </a:cubicBezTo>
                <a:cubicBezTo>
                  <a:pt x="34470" y="573933"/>
                  <a:pt x="33323" y="589138"/>
                  <a:pt x="24713" y="617838"/>
                </a:cubicBezTo>
                <a:cubicBezTo>
                  <a:pt x="19723" y="634472"/>
                  <a:pt x="8237" y="667265"/>
                  <a:pt x="8237" y="667265"/>
                </a:cubicBezTo>
                <a:cubicBezTo>
                  <a:pt x="5491" y="686487"/>
                  <a:pt x="0" y="705513"/>
                  <a:pt x="0" y="724930"/>
                </a:cubicBezTo>
                <a:cubicBezTo>
                  <a:pt x="0" y="788146"/>
                  <a:pt x="8237" y="851184"/>
                  <a:pt x="8237" y="91440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8900000">
            <a:off x="6225207" y="381798"/>
            <a:ext cx="473353" cy="8663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7307064">
            <a:off x="6013547" y="870980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rot="4184772">
            <a:off x="5518941" y="1586407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7200000">
            <a:off x="5241237" y="863313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4818256" y="1822451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29" y="0"/>
            <a:ext cx="3105483" cy="2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143" y="2857083"/>
            <a:ext cx="3816204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ì´íí¸ ê½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9" t="13272" r="22934" b="35620"/>
          <a:stretch/>
        </p:blipFill>
        <p:spPr bwMode="auto">
          <a:xfrm>
            <a:off x="209145" y="3279263"/>
            <a:ext cx="3721101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46" y="4456551"/>
            <a:ext cx="4718454" cy="235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1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69629" y="0"/>
            <a:ext cx="6220292" cy="2252041"/>
            <a:chOff x="3138615" y="305232"/>
            <a:chExt cx="9053385" cy="3277755"/>
          </a:xfrm>
        </p:grpSpPr>
        <p:pic>
          <p:nvPicPr>
            <p:cNvPr id="4098" name="Picture 2" descr="ê½ íì±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615" y="305232"/>
              <a:ext cx="3211089" cy="327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705" y="305232"/>
              <a:ext cx="5842295" cy="327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732" y="3088992"/>
            <a:ext cx="228885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4" y="3088992"/>
            <a:ext cx="1721254" cy="10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838" y="3088991"/>
            <a:ext cx="191589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414" y="4161891"/>
            <a:ext cx="228917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586" y="4161891"/>
            <a:ext cx="2742937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23" y="4161891"/>
            <a:ext cx="163230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25" y="5447349"/>
            <a:ext cx="1880868" cy="14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73" y="5447348"/>
            <a:ext cx="1410652" cy="14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363" y="5442116"/>
            <a:ext cx="1797509" cy="14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93" y="-2883"/>
            <a:ext cx="2441736" cy="221482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59834" y="1412332"/>
            <a:ext cx="1523643" cy="1569041"/>
            <a:chOff x="556778" y="1693143"/>
            <a:chExt cx="1003937" cy="1033850"/>
          </a:xfrm>
        </p:grpSpPr>
        <p:sp>
          <p:nvSpPr>
            <p:cNvPr id="14" name="타원 13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/>
          <p:cNvCxnSpPr>
            <a:stCxn id="21" idx="1"/>
            <a:endCxn id="16" idx="6"/>
          </p:cNvCxnSpPr>
          <p:nvPr/>
        </p:nvCxnSpPr>
        <p:spPr>
          <a:xfrm flipH="1" flipV="1">
            <a:off x="2050417" y="2761020"/>
            <a:ext cx="663836" cy="11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4253" y="2751533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같은 꽃들이 행성에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22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1653143" y="5018432"/>
            <a:ext cx="2122220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706" y="3253237"/>
            <a:ext cx="1174657" cy="1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824" y="2257805"/>
            <a:ext cx="1774681" cy="177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74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6468" y="573342"/>
            <a:ext cx="8582360" cy="5802058"/>
            <a:chOff x="1235968" y="586042"/>
            <a:chExt cx="7621562" cy="5152516"/>
          </a:xfrm>
        </p:grpSpPr>
        <p:pic>
          <p:nvPicPr>
            <p:cNvPr id="4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3" t="13928" r="4861" b="33063"/>
            <a:stretch/>
          </p:blipFill>
          <p:spPr bwMode="auto">
            <a:xfrm>
              <a:off x="3655444" y="2292488"/>
              <a:ext cx="3364182" cy="151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428" y="586042"/>
              <a:ext cx="2844075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574" y="586042"/>
              <a:ext cx="2015723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235968" y="3812010"/>
              <a:ext cx="5783657" cy="1926548"/>
              <a:chOff x="0" y="4293764"/>
              <a:chExt cx="7975044" cy="2656504"/>
            </a:xfrm>
          </p:grpSpPr>
          <p:pic>
            <p:nvPicPr>
              <p:cNvPr id="1030" name="Picture 6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293764"/>
                <a:ext cx="2656503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6504" y="4293764"/>
                <a:ext cx="2662038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8541" y="4293765"/>
                <a:ext cx="2656503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68" y="586042"/>
              <a:ext cx="2419476" cy="322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625" y="2292486"/>
              <a:ext cx="1837905" cy="344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0" y="0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커다란 </a:t>
            </a:r>
            <a:r>
              <a:rPr lang="ko-KR" altLang="en-US" sz="1100" dirty="0" err="1" smtClean="0"/>
              <a:t>이펙트형</a:t>
            </a:r>
            <a:r>
              <a:rPr lang="ko-KR" altLang="en-US" sz="1100" dirty="0" smtClean="0"/>
              <a:t> 꽃에 열매가 달린 형태</a:t>
            </a:r>
            <a:endParaRPr lang="en-US" altLang="ko-KR" sz="1100" dirty="0" smtClean="0"/>
          </a:p>
          <a:p>
            <a:r>
              <a:rPr lang="ko-KR" altLang="en-US" sz="1100" smtClean="0"/>
              <a:t>기존 탄생석의 업그레이드 형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1631930"/>
            <a:ext cx="2596905" cy="26130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4244965"/>
            <a:ext cx="2596905" cy="26130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64" y="760948"/>
            <a:ext cx="1747400" cy="20269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89" y="3196525"/>
            <a:ext cx="1747400" cy="235495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89" y="4524519"/>
            <a:ext cx="1747400" cy="23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6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91" y="0"/>
            <a:ext cx="2596905" cy="2613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90" y="2613034"/>
            <a:ext cx="2596905" cy="2613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96" y="-1"/>
            <a:ext cx="2596905" cy="2613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89" y="4244965"/>
            <a:ext cx="2596905" cy="26130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00" y="0"/>
            <a:ext cx="1747400" cy="20269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0"/>
            <a:ext cx="1747400" cy="2026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7400" cy="20269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535"/>
            <a:ext cx="1747400" cy="23549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2087534"/>
            <a:ext cx="1747400" cy="23549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31" y="2087534"/>
            <a:ext cx="1747400" cy="235495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3044"/>
            <a:ext cx="1747400" cy="23549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0" y="4503044"/>
            <a:ext cx="1747400" cy="23549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31" y="4503043"/>
            <a:ext cx="1865685" cy="23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9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신비한 나무</a:t>
            </a:r>
            <a:endParaRPr lang="ko-KR" alt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38151"/>
            <a:ext cx="65197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아래와 같이 여러 신비한 나무들이 작물로 열린다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나무집 형태의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부활절 달걀이 열리는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보석이 열리는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요정이 깃든 나무 등등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꽃 행성과 비슷하게 탄생석 작물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나무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나무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나무 </a:t>
            </a:r>
            <a:r>
              <a:rPr lang="en-US" altLang="ko-KR" sz="1100" dirty="0" smtClean="0"/>
              <a:t>+ </a:t>
            </a:r>
            <a:r>
              <a:rPr lang="ko-KR" altLang="en-US" sz="1100" smtClean="0"/>
              <a:t>형태로 발전한다</a:t>
            </a:r>
            <a:r>
              <a:rPr lang="en-US" altLang="ko-KR" sz="1100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3234" y="1507524"/>
            <a:ext cx="7273862" cy="5026603"/>
            <a:chOff x="245942" y="972065"/>
            <a:chExt cx="8370571" cy="5784484"/>
          </a:xfrm>
        </p:grpSpPr>
        <p:pic>
          <p:nvPicPr>
            <p:cNvPr id="4" name="Picture 4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074" y="1012858"/>
              <a:ext cx="2775584" cy="1561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13" y="2574123"/>
              <a:ext cx="1197113" cy="232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42" y="972065"/>
              <a:ext cx="2073803" cy="160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42" y="4783021"/>
              <a:ext cx="1892055" cy="1892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745" y="972066"/>
              <a:ext cx="1599594" cy="160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ê²¨ì¸ 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73" y="2598356"/>
              <a:ext cx="1429320" cy="214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42" y="2574123"/>
              <a:ext cx="783980" cy="168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ìºë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238" y="2574123"/>
              <a:ext cx="2062630" cy="188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Solar Fairy House | Lighted Fairy Cottag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57" y="2598356"/>
              <a:ext cx="1906858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 see this sitting in the garde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189" y="4768219"/>
              <a:ext cx="1430143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n the oak tree the mini mice have a storage room. Mr mouse Berberis is the janitor in the garden and lives here with his wife Chosiya and...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398" y="4783021"/>
              <a:ext cx="1384128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This type of thing is what we were trying to describe for the bottom opening of the playhouse.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897" y="4797825"/>
              <a:ext cx="1251501" cy="187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ì ë¹í ëë¬´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542" y="4529448"/>
              <a:ext cx="1558971" cy="22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7466035" y="1997989"/>
            <a:ext cx="799488" cy="922135"/>
            <a:chOff x="798283" y="4279871"/>
            <a:chExt cx="1074625" cy="1239480"/>
          </a:xfrm>
        </p:grpSpPr>
        <p:sp>
          <p:nvSpPr>
            <p:cNvPr id="47" name="자유형 46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오른쪽 화살표 26"/>
          <p:cNvSpPr/>
          <p:nvPr/>
        </p:nvSpPr>
        <p:spPr>
          <a:xfrm>
            <a:off x="8261266" y="2446638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9326315" y="2400563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0426067" y="2429396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300973" y="301406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탄생석 작물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8592808" y="301406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일반 나무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468689" y="3008465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나무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10723184" y="3025717"/>
            <a:ext cx="1050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smtClean="0"/>
              <a:t>  나무 </a:t>
            </a:r>
            <a:r>
              <a:rPr lang="en-US" altLang="ko-KR" sz="1000" dirty="0" smtClean="0"/>
              <a:t>+</a:t>
            </a:r>
            <a:endParaRPr lang="ko-KR" altLang="en-US" sz="1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677330" y="2042983"/>
            <a:ext cx="522358" cy="831457"/>
            <a:chOff x="9142023" y="4466955"/>
            <a:chExt cx="914400" cy="1455486"/>
          </a:xfrm>
        </p:grpSpPr>
        <p:sp>
          <p:nvSpPr>
            <p:cNvPr id="5" name="이등변 삼각형 4"/>
            <p:cNvSpPr/>
            <p:nvPr/>
          </p:nvSpPr>
          <p:spPr>
            <a:xfrm>
              <a:off x="9413338" y="5008041"/>
              <a:ext cx="371770" cy="914400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142023" y="4466955"/>
              <a:ext cx="914400" cy="914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709149" y="2050970"/>
            <a:ext cx="524935" cy="831457"/>
            <a:chOff x="9709149" y="2050970"/>
            <a:chExt cx="524935" cy="831457"/>
          </a:xfrm>
        </p:grpSpPr>
        <p:grpSp>
          <p:nvGrpSpPr>
            <p:cNvPr id="52" name="그룹 51"/>
            <p:cNvGrpSpPr/>
            <p:nvPr/>
          </p:nvGrpSpPr>
          <p:grpSpPr>
            <a:xfrm>
              <a:off x="9711726" y="2050970"/>
              <a:ext cx="522358" cy="831457"/>
              <a:chOff x="9142023" y="4466955"/>
              <a:chExt cx="914400" cy="1455486"/>
            </a:xfrm>
          </p:grpSpPr>
          <p:sp>
            <p:nvSpPr>
              <p:cNvPr id="53" name="이등변 삼각형 52"/>
              <p:cNvSpPr/>
              <p:nvPr/>
            </p:nvSpPr>
            <p:spPr>
              <a:xfrm>
                <a:off x="9413338" y="5008041"/>
                <a:ext cx="371770" cy="914400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9142023" y="4466955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포인트가 5개인 별 58"/>
            <p:cNvSpPr/>
            <p:nvPr/>
          </p:nvSpPr>
          <p:spPr>
            <a:xfrm>
              <a:off x="9709149" y="21431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포인트가 5개인 별 60"/>
            <p:cNvSpPr/>
            <p:nvPr/>
          </p:nvSpPr>
          <p:spPr>
            <a:xfrm>
              <a:off x="10032999" y="23717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9972674" y="21558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포인트가 5개인 별 62"/>
            <p:cNvSpPr/>
            <p:nvPr/>
          </p:nvSpPr>
          <p:spPr>
            <a:xfrm>
              <a:off x="9848849" y="2546349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0864150" y="2063531"/>
            <a:ext cx="524935" cy="831457"/>
            <a:chOff x="9709149" y="2050970"/>
            <a:chExt cx="524935" cy="8314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66" name="그룹 65"/>
            <p:cNvGrpSpPr/>
            <p:nvPr/>
          </p:nvGrpSpPr>
          <p:grpSpPr>
            <a:xfrm>
              <a:off x="9711726" y="2050970"/>
              <a:ext cx="522358" cy="831457"/>
              <a:chOff x="9142023" y="4466955"/>
              <a:chExt cx="914400" cy="1455486"/>
            </a:xfrm>
          </p:grpSpPr>
          <p:sp>
            <p:nvSpPr>
              <p:cNvPr id="71" name="이등변 삼각형 70"/>
              <p:cNvSpPr/>
              <p:nvPr/>
            </p:nvSpPr>
            <p:spPr>
              <a:xfrm>
                <a:off x="9413338" y="5008041"/>
                <a:ext cx="371770" cy="914400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9142023" y="4466955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포인트가 5개인 별 66"/>
            <p:cNvSpPr/>
            <p:nvPr/>
          </p:nvSpPr>
          <p:spPr>
            <a:xfrm>
              <a:off x="9709149" y="21431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5개인 별 67"/>
            <p:cNvSpPr/>
            <p:nvPr/>
          </p:nvSpPr>
          <p:spPr>
            <a:xfrm>
              <a:off x="10032999" y="23717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9972674" y="21558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5개인 별 69"/>
            <p:cNvSpPr/>
            <p:nvPr/>
          </p:nvSpPr>
          <p:spPr>
            <a:xfrm>
              <a:off x="9848849" y="2546349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2636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등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38151"/>
            <a:ext cx="5761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아래와 같이 여러 예쁜 등이 있는 구조물이 작물로 열린다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미궁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성같은 구조물부터 각종 동물이나 할로윈 호박까지 여러 형태가 들어갈 수 있다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2050" name="Picture 2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1010594"/>
            <a:ext cx="1715358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26" y="1010594"/>
            <a:ext cx="1988524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3591697"/>
            <a:ext cx="2227101" cy="14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69" y="3591697"/>
            <a:ext cx="2953935" cy="19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50" y="10105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04" y="3153719"/>
            <a:ext cx="3665255" cy="24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5" y="1010594"/>
            <a:ext cx="2999284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59" y="1010594"/>
            <a:ext cx="2052188" cy="30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59" y="4088878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5075290"/>
            <a:ext cx="2471403" cy="16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3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48" y="0"/>
            <a:ext cx="3829050" cy="4362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0"/>
            <a:ext cx="3829050" cy="4362450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0" y="0"/>
            <a:ext cx="3467100" cy="4714875"/>
            <a:chOff x="0" y="0"/>
            <a:chExt cx="3467100" cy="47148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67100" cy="4714875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0799" y="19050"/>
              <a:ext cx="596901" cy="254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/>
                <a:t>행성석</a:t>
              </a:r>
              <a:endParaRPr lang="ko-KR" altLang="en-US" sz="900" dirty="0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00"/>
          <a:stretch/>
        </p:blipFill>
        <p:spPr>
          <a:xfrm>
            <a:off x="4217773" y="5419725"/>
            <a:ext cx="3829050" cy="5715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984505" y="5176297"/>
            <a:ext cx="3468129" cy="4720281"/>
            <a:chOff x="304799" y="411892"/>
            <a:chExt cx="3468129" cy="472028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4" r="64442" b="14772"/>
            <a:stretch/>
          </p:blipFill>
          <p:spPr>
            <a:xfrm>
              <a:off x="304799" y="411892"/>
              <a:ext cx="3468129" cy="4720281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2744257" y="2299386"/>
              <a:ext cx="889233" cy="1073791"/>
              <a:chOff x="2744257" y="3328086"/>
              <a:chExt cx="889233" cy="107379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69" t="42660" r="65914" b="41326"/>
              <a:stretch/>
            </p:blipFill>
            <p:spPr>
              <a:xfrm>
                <a:off x="2744257" y="3328086"/>
                <a:ext cx="889233" cy="1073791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2869924" y="4152900"/>
                <a:ext cx="642420" cy="151498"/>
              </a:xfrm>
              <a:prstGeom prst="rect">
                <a:avLst/>
              </a:prstGeom>
              <a:solidFill>
                <a:srgbClr val="717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889484" y="412182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별의 돌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2864645" y="3436143"/>
                <a:ext cx="547686" cy="661988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Picture 2" descr="http://icons.iconarchive.com/icons/google/noto-emoji-people-clothing-objects/128/12210-gem-stone-icon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540" y="3461282"/>
                <a:ext cx="624943" cy="62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그룹 36"/>
          <p:cNvGrpSpPr/>
          <p:nvPr/>
        </p:nvGrpSpPr>
        <p:grpSpPr>
          <a:xfrm>
            <a:off x="4404782" y="8047723"/>
            <a:ext cx="889233" cy="1073791"/>
            <a:chOff x="4404782" y="8047723"/>
            <a:chExt cx="889233" cy="107379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69" t="42660" r="65914" b="41326"/>
            <a:stretch/>
          </p:blipFill>
          <p:spPr>
            <a:xfrm>
              <a:off x="4404782" y="8047723"/>
              <a:ext cx="889233" cy="1073791"/>
            </a:xfrm>
            <a:prstGeom prst="rect">
              <a:avLst/>
            </a:prstGeom>
          </p:spPr>
        </p:pic>
        <p:pic>
          <p:nvPicPr>
            <p:cNvPr id="29" name="Picture 2" descr="http://icons.iconarchive.com/icons/google/noto-emoji-people-clothing-objects/128/12210-gem-stone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065" y="8180919"/>
              <a:ext cx="624943" cy="62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4523990" y="8879205"/>
              <a:ext cx="642420" cy="151498"/>
            </a:xfrm>
            <a:prstGeom prst="rect">
              <a:avLst/>
            </a:prstGeom>
            <a:solidFill>
              <a:srgbClr val="717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50009" y="8841462"/>
              <a:ext cx="5709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별의 돌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0" y="4714875"/>
            <a:ext cx="3467100" cy="4714875"/>
            <a:chOff x="0" y="4714875"/>
            <a:chExt cx="3467100" cy="47148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14875"/>
              <a:ext cx="3467100" cy="4714875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0799" y="4724400"/>
              <a:ext cx="596901" cy="254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/>
                <a:t>블로썸</a:t>
              </a:r>
              <a:endParaRPr lang="ko-KR" altLang="en-US" sz="900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443162" y="5386388"/>
              <a:ext cx="894142" cy="3077368"/>
              <a:chOff x="2443162" y="5386388"/>
              <a:chExt cx="894142" cy="3077368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1" t="24485" r="66091" b="60244"/>
              <a:stretch/>
            </p:blipFill>
            <p:spPr>
              <a:xfrm>
                <a:off x="2443162" y="5386388"/>
                <a:ext cx="862013" cy="1023937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1" t="24485" r="66091" b="60244"/>
              <a:stretch/>
            </p:blipFill>
            <p:spPr>
              <a:xfrm>
                <a:off x="2461682" y="6410325"/>
                <a:ext cx="862013" cy="1023937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71" t="24485" r="66091" b="60244"/>
              <a:stretch/>
            </p:blipFill>
            <p:spPr>
              <a:xfrm>
                <a:off x="2475291" y="7439819"/>
                <a:ext cx="862013" cy="1023937"/>
              </a:xfrm>
              <a:prstGeom prst="rect">
                <a:avLst/>
              </a:prstGeom>
            </p:spPr>
          </p:pic>
        </p:grp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7"/>
            <a:srcRect b="81366"/>
            <a:stretch/>
          </p:blipFill>
          <p:spPr>
            <a:xfrm>
              <a:off x="2453307" y="8620205"/>
              <a:ext cx="883997" cy="199945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2408022" y="8458200"/>
              <a:ext cx="1011453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보조재료</a:t>
              </a:r>
              <a:endParaRPr lang="ko-KR" altLang="en-US" sz="1050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391525" y="3776662"/>
            <a:ext cx="3784600" cy="560388"/>
            <a:chOff x="8391525" y="3776662"/>
            <a:chExt cx="3784600" cy="560388"/>
          </a:xfrm>
        </p:grpSpPr>
        <p:grpSp>
          <p:nvGrpSpPr>
            <p:cNvPr id="17" name="그룹 16"/>
            <p:cNvGrpSpPr/>
            <p:nvPr/>
          </p:nvGrpSpPr>
          <p:grpSpPr>
            <a:xfrm>
              <a:off x="8391525" y="3776662"/>
              <a:ext cx="3784600" cy="560388"/>
              <a:chOff x="8391525" y="3776662"/>
              <a:chExt cx="3784600" cy="56038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8391525" y="3776662"/>
                <a:ext cx="3784600" cy="56038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8" t="87555" r="46020" b="2838"/>
              <a:stretch/>
            </p:blipFill>
            <p:spPr>
              <a:xfrm>
                <a:off x="9159876" y="3860800"/>
                <a:ext cx="866774" cy="340519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10044814" y="3814498"/>
                <a:ext cx="667636" cy="339809"/>
                <a:chOff x="10076564" y="3814498"/>
                <a:chExt cx="667636" cy="339809"/>
              </a:xfrm>
            </p:grpSpPr>
            <p:sp>
              <p:nvSpPr>
                <p:cNvPr id="12" name="모서리가 둥근 직사각형 11"/>
                <p:cNvSpPr/>
                <p:nvPr/>
              </p:nvSpPr>
              <p:spPr>
                <a:xfrm>
                  <a:off x="10147299" y="3900307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smtClean="0"/>
                    <a:t>블로썸</a:t>
                  </a:r>
                  <a:endParaRPr lang="ko-KR" altLang="en-US" sz="900" dirty="0"/>
                </a:p>
              </p:txBody>
            </p:sp>
            <p:pic>
              <p:nvPicPr>
                <p:cNvPr id="10" name="Picture 2" descr="flower effect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91" t="22029" r="4860" b="33064"/>
                <a:stretch/>
              </p:blipFill>
              <p:spPr bwMode="auto">
                <a:xfrm>
                  <a:off x="10076564" y="3814498"/>
                  <a:ext cx="243070" cy="227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6" t="88792" r="74543" b="3494"/>
              <a:stretch/>
            </p:blipFill>
            <p:spPr>
              <a:xfrm>
                <a:off x="8423205" y="3898900"/>
                <a:ext cx="680049" cy="273050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896" t="88792" r="4102" b="3494"/>
              <a:stretch/>
            </p:blipFill>
            <p:spPr>
              <a:xfrm>
                <a:off x="10777851" y="3866356"/>
                <a:ext cx="1263651" cy="336550"/>
              </a:xfrm>
              <a:prstGeom prst="rect">
                <a:avLst/>
              </a:prstGeom>
            </p:spPr>
          </p:pic>
        </p:grpSp>
        <p:sp>
          <p:nvSpPr>
            <p:cNvPr id="47" name="덧셈 기호 46"/>
            <p:cNvSpPr/>
            <p:nvPr/>
          </p:nvSpPr>
          <p:spPr>
            <a:xfrm>
              <a:off x="9792166" y="3810000"/>
              <a:ext cx="276225" cy="276225"/>
            </a:xfrm>
            <a:prstGeom prst="mathPlus">
              <a:avLst>
                <a:gd name="adj1" fmla="val 1421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9"/>
          <a:srcRect t="1" r="69308" b="78252"/>
          <a:stretch/>
        </p:blipFill>
        <p:spPr>
          <a:xfrm>
            <a:off x="8528588" y="5977025"/>
            <a:ext cx="1064675" cy="102618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506212" y="6722922"/>
            <a:ext cx="2434200" cy="1116153"/>
            <a:chOff x="5506212" y="6722922"/>
            <a:chExt cx="2434200" cy="111615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0"/>
            <a:srcRect r="69038" b="76679"/>
            <a:stretch/>
          </p:blipFill>
          <p:spPr>
            <a:xfrm>
              <a:off x="5506212" y="6722922"/>
              <a:ext cx="1074063" cy="1099008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1"/>
            <a:srcRect r="72040" b="76966"/>
            <a:stretch/>
          </p:blipFill>
          <p:spPr>
            <a:xfrm>
              <a:off x="6970517" y="6752205"/>
              <a:ext cx="969895" cy="1086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25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777046" y="408617"/>
            <a:ext cx="8444549" cy="2293624"/>
            <a:chOff x="1777046" y="408617"/>
            <a:chExt cx="8444549" cy="2293624"/>
          </a:xfrm>
        </p:grpSpPr>
        <p:grpSp>
          <p:nvGrpSpPr>
            <p:cNvPr id="5" name="그룹 4"/>
            <p:cNvGrpSpPr/>
            <p:nvPr/>
          </p:nvGrpSpPr>
          <p:grpSpPr>
            <a:xfrm>
              <a:off x="1777046" y="408617"/>
              <a:ext cx="1591527" cy="1835678"/>
              <a:chOff x="798283" y="4279871"/>
              <a:chExt cx="1074625" cy="1239480"/>
            </a:xfrm>
          </p:grpSpPr>
          <p:sp>
            <p:nvSpPr>
              <p:cNvPr id="29" name="자유형 28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타원 5"/>
            <p:cNvSpPr/>
            <p:nvPr/>
          </p:nvSpPr>
          <p:spPr>
            <a:xfrm>
              <a:off x="4157179" y="790746"/>
              <a:ext cx="1354234" cy="13542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274192" y="685022"/>
              <a:ext cx="1486837" cy="1531140"/>
              <a:chOff x="2376504" y="4611462"/>
              <a:chExt cx="746898" cy="769153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596455" y="4851371"/>
                <a:ext cx="349094" cy="34909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648987" y="707358"/>
              <a:ext cx="1486837" cy="1531140"/>
              <a:chOff x="3421448" y="4639042"/>
              <a:chExt cx="746898" cy="769153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3641399" y="4878951"/>
                <a:ext cx="349094" cy="349094"/>
              </a:xfrm>
              <a:prstGeom prst="ellipse">
                <a:avLst/>
              </a:prstGeom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810850" y="2425242"/>
              <a:ext cx="1008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탄생석 작물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9540" y="242524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블로썸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88926" y="2425242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/>
                <a:t>블로썸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97194" y="2425242"/>
              <a:ext cx="1324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/>
                <a:t>블로썸</a:t>
              </a:r>
              <a:r>
                <a:rPr lang="ko-KR" altLang="en-US" sz="1200"/>
                <a:t> </a:t>
              </a:r>
              <a:r>
                <a:rPr lang="en-US" altLang="ko-KR" sz="1200" dirty="0" smtClean="0"/>
                <a:t>+</a:t>
              </a:r>
              <a:endParaRPr lang="ko-KR" altLang="en-US" sz="1200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505622" y="1105668"/>
              <a:ext cx="694935" cy="694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오른쪽 화살표 1"/>
            <p:cNvSpPr/>
            <p:nvPr/>
          </p:nvSpPr>
          <p:spPr>
            <a:xfrm>
              <a:off x="3385377" y="1185989"/>
              <a:ext cx="601362" cy="741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오른쪽 화살표 35"/>
            <p:cNvSpPr/>
            <p:nvPr/>
          </p:nvSpPr>
          <p:spPr>
            <a:xfrm>
              <a:off x="5679931" y="1064030"/>
              <a:ext cx="601362" cy="741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7890933" y="1036939"/>
              <a:ext cx="601362" cy="741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35857" y="3872628"/>
            <a:ext cx="8444550" cy="2293624"/>
            <a:chOff x="1777046" y="408617"/>
            <a:chExt cx="8444550" cy="2293624"/>
          </a:xfrm>
        </p:grpSpPr>
        <p:grpSp>
          <p:nvGrpSpPr>
            <p:cNvPr id="35" name="그룹 34"/>
            <p:cNvGrpSpPr/>
            <p:nvPr/>
          </p:nvGrpSpPr>
          <p:grpSpPr>
            <a:xfrm>
              <a:off x="1777046" y="408617"/>
              <a:ext cx="1591527" cy="1835678"/>
              <a:chOff x="798283" y="4279871"/>
              <a:chExt cx="1074625" cy="1239480"/>
            </a:xfrm>
          </p:grpSpPr>
          <p:sp>
            <p:nvSpPr>
              <p:cNvPr id="61" name="자유형 60"/>
              <p:cNvSpPr/>
              <p:nvPr/>
            </p:nvSpPr>
            <p:spPr>
              <a:xfrm>
                <a:off x="988541" y="4604951"/>
                <a:ext cx="749643" cy="914400"/>
              </a:xfrm>
              <a:custGeom>
                <a:avLst/>
                <a:gdLst>
                  <a:gd name="connsiteX0" fmla="*/ 749643 w 749643"/>
                  <a:gd name="connsiteY0" fmla="*/ 0 h 914400"/>
                  <a:gd name="connsiteX1" fmla="*/ 634313 w 749643"/>
                  <a:gd name="connsiteY1" fmla="*/ 8238 h 914400"/>
                  <a:gd name="connsiteX2" fmla="*/ 584886 w 749643"/>
                  <a:gd name="connsiteY2" fmla="*/ 24714 h 914400"/>
                  <a:gd name="connsiteX3" fmla="*/ 469556 w 749643"/>
                  <a:gd name="connsiteY3" fmla="*/ 49427 h 914400"/>
                  <a:gd name="connsiteX4" fmla="*/ 403654 w 749643"/>
                  <a:gd name="connsiteY4" fmla="*/ 74141 h 914400"/>
                  <a:gd name="connsiteX5" fmla="*/ 280086 w 749643"/>
                  <a:gd name="connsiteY5" fmla="*/ 115330 h 914400"/>
                  <a:gd name="connsiteX6" fmla="*/ 230659 w 749643"/>
                  <a:gd name="connsiteY6" fmla="*/ 148281 h 914400"/>
                  <a:gd name="connsiteX7" fmla="*/ 181232 w 749643"/>
                  <a:gd name="connsiteY7" fmla="*/ 214184 h 914400"/>
                  <a:gd name="connsiteX8" fmla="*/ 123567 w 749643"/>
                  <a:gd name="connsiteY8" fmla="*/ 304800 h 914400"/>
                  <a:gd name="connsiteX9" fmla="*/ 98854 w 749643"/>
                  <a:gd name="connsiteY9" fmla="*/ 354227 h 914400"/>
                  <a:gd name="connsiteX10" fmla="*/ 57664 w 749643"/>
                  <a:gd name="connsiteY10" fmla="*/ 469557 h 914400"/>
                  <a:gd name="connsiteX11" fmla="*/ 49427 w 749643"/>
                  <a:gd name="connsiteY11" fmla="*/ 510746 h 914400"/>
                  <a:gd name="connsiteX12" fmla="*/ 41189 w 749643"/>
                  <a:gd name="connsiteY12" fmla="*/ 543698 h 914400"/>
                  <a:gd name="connsiteX13" fmla="*/ 24713 w 749643"/>
                  <a:gd name="connsiteY13" fmla="*/ 617838 h 914400"/>
                  <a:gd name="connsiteX14" fmla="*/ 8237 w 749643"/>
                  <a:gd name="connsiteY14" fmla="*/ 667265 h 914400"/>
                  <a:gd name="connsiteX15" fmla="*/ 0 w 749643"/>
                  <a:gd name="connsiteY15" fmla="*/ 724930 h 914400"/>
                  <a:gd name="connsiteX16" fmla="*/ 8237 w 749643"/>
                  <a:gd name="connsiteY16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43" h="914400">
                    <a:moveTo>
                      <a:pt x="749643" y="0"/>
                    </a:moveTo>
                    <a:cubicBezTo>
                      <a:pt x="711200" y="2746"/>
                      <a:pt x="672428" y="2521"/>
                      <a:pt x="634313" y="8238"/>
                    </a:cubicBezTo>
                    <a:cubicBezTo>
                      <a:pt x="617138" y="10814"/>
                      <a:pt x="601585" y="19943"/>
                      <a:pt x="584886" y="24714"/>
                    </a:cubicBezTo>
                    <a:cubicBezTo>
                      <a:pt x="508551" y="46524"/>
                      <a:pt x="547011" y="38363"/>
                      <a:pt x="469556" y="49427"/>
                    </a:cubicBezTo>
                    <a:cubicBezTo>
                      <a:pt x="447589" y="57665"/>
                      <a:pt x="425911" y="66722"/>
                      <a:pt x="403654" y="74141"/>
                    </a:cubicBezTo>
                    <a:cubicBezTo>
                      <a:pt x="354589" y="90496"/>
                      <a:pt x="328139" y="91304"/>
                      <a:pt x="280086" y="115330"/>
                    </a:cubicBezTo>
                    <a:cubicBezTo>
                      <a:pt x="262375" y="124185"/>
                      <a:pt x="230659" y="148281"/>
                      <a:pt x="230659" y="148281"/>
                    </a:cubicBezTo>
                    <a:cubicBezTo>
                      <a:pt x="214183" y="170249"/>
                      <a:pt x="196464" y="191336"/>
                      <a:pt x="181232" y="214184"/>
                    </a:cubicBezTo>
                    <a:cubicBezTo>
                      <a:pt x="160987" y="244552"/>
                      <a:pt x="141013" y="272816"/>
                      <a:pt x="123567" y="304800"/>
                    </a:cubicBezTo>
                    <a:cubicBezTo>
                      <a:pt x="114746" y="320971"/>
                      <a:pt x="106237" y="337351"/>
                      <a:pt x="98854" y="354227"/>
                    </a:cubicBezTo>
                    <a:cubicBezTo>
                      <a:pt x="74387" y="410152"/>
                      <a:pt x="68217" y="422065"/>
                      <a:pt x="57664" y="469557"/>
                    </a:cubicBezTo>
                    <a:cubicBezTo>
                      <a:pt x="54627" y="483225"/>
                      <a:pt x="52464" y="497078"/>
                      <a:pt x="49427" y="510746"/>
                    </a:cubicBezTo>
                    <a:cubicBezTo>
                      <a:pt x="46971" y="521798"/>
                      <a:pt x="43645" y="532646"/>
                      <a:pt x="41189" y="543698"/>
                    </a:cubicBezTo>
                    <a:cubicBezTo>
                      <a:pt x="34470" y="573933"/>
                      <a:pt x="33323" y="589138"/>
                      <a:pt x="24713" y="617838"/>
                    </a:cubicBezTo>
                    <a:cubicBezTo>
                      <a:pt x="19723" y="634472"/>
                      <a:pt x="8237" y="667265"/>
                      <a:pt x="8237" y="667265"/>
                    </a:cubicBezTo>
                    <a:cubicBezTo>
                      <a:pt x="5491" y="686487"/>
                      <a:pt x="0" y="705513"/>
                      <a:pt x="0" y="724930"/>
                    </a:cubicBezTo>
                    <a:cubicBezTo>
                      <a:pt x="0" y="788146"/>
                      <a:pt x="8237" y="851184"/>
                      <a:pt x="8237" y="914400"/>
                    </a:cubicBezTo>
                  </a:path>
                </a:pathLst>
              </a:cu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 rot="18900000">
                <a:off x="1553292" y="4279871"/>
                <a:ext cx="319616" cy="58496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 rot="7307064">
                <a:off x="1410376" y="4610175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 rot="4184772">
                <a:off x="1076410" y="5093243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 rot="7200000">
                <a:off x="888900" y="4604998"/>
                <a:ext cx="218302" cy="399535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타원 36"/>
            <p:cNvSpPr/>
            <p:nvPr/>
          </p:nvSpPr>
          <p:spPr>
            <a:xfrm>
              <a:off x="4157179" y="790746"/>
              <a:ext cx="1354234" cy="135423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274192" y="685022"/>
              <a:ext cx="1486837" cy="1531140"/>
              <a:chOff x="2376504" y="4611462"/>
              <a:chExt cx="746898" cy="769153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2433924" y="4652067"/>
                <a:ext cx="680286" cy="680286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 rot="19393516">
                <a:off x="2960992" y="463514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 rot="1800000">
                <a:off x="2955665" y="5083373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 rot="7200000">
                <a:off x="2443920" y="5086437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 rot="12600000">
                <a:off x="2440856" y="4611462"/>
                <a:ext cx="162410" cy="297242"/>
              </a:xfrm>
              <a:prstGeom prst="ellipse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648987" y="707358"/>
              <a:ext cx="1486837" cy="1531140"/>
              <a:chOff x="3421448" y="4639042"/>
              <a:chExt cx="746898" cy="769153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3478868" y="4679647"/>
                <a:ext cx="680286" cy="680286"/>
              </a:xfrm>
              <a:prstGeom prst="ellipse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 rot="19393516">
                <a:off x="4005936" y="4662726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 rot="1800000">
                <a:off x="4000609" y="5110953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 rot="7200000">
                <a:off x="3488864" y="5114017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 rot="12600000">
                <a:off x="3485799" y="4639042"/>
                <a:ext cx="162410" cy="297242"/>
              </a:xfrm>
              <a:prstGeom prst="ellipse">
                <a:avLst/>
              </a:prstGeom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810850" y="2253658"/>
              <a:ext cx="1008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탄생석 작물</a:t>
              </a:r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78401" y="2425242"/>
              <a:ext cx="1008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일반 </a:t>
              </a:r>
              <a:r>
                <a:rPr lang="ko-KR" altLang="en-US" sz="1200" dirty="0" err="1" smtClean="0"/>
                <a:t>행성석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88928" y="2315248"/>
              <a:ext cx="1162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스페셜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행성석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897194" y="2399018"/>
              <a:ext cx="1324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rgbClr val="FF0000"/>
                  </a:solidFill>
                </a:rPr>
                <a:t>스페셜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  </a:t>
              </a:r>
              <a:r>
                <a:rPr lang="ko-KR" altLang="en-US" sz="1200" dirty="0" err="1" smtClean="0">
                  <a:solidFill>
                    <a:srgbClr val="FF0000"/>
                  </a:solidFill>
                </a:rPr>
                <a:t>행성석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+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3385377" y="1185989"/>
              <a:ext cx="601362" cy="74140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5679931" y="1064030"/>
              <a:ext cx="601362" cy="74140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7890933" y="1036939"/>
              <a:ext cx="601362" cy="74140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88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08213" y="3414859"/>
            <a:ext cx="155683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탄생석 작물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7954" y="2562478"/>
            <a:ext cx="104387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꽃 행성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5881" y="2562731"/>
            <a:ext cx="190308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꽃 행성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8293017" y="2562478"/>
            <a:ext cx="217239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 꽃 행성</a:t>
            </a:r>
            <a:r>
              <a:rPr lang="en-US" altLang="ko-KR" sz="2000" dirty="0" smtClean="0"/>
              <a:t>+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729713" y="4299638"/>
            <a:ext cx="130035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smtClean="0"/>
              <a:t>행성 작물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5517641" y="4299638"/>
            <a:ext cx="2159567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행성 작물</a:t>
            </a:r>
            <a:endParaRPr lang="ko-KR" altLang="en-US" sz="2000" dirty="0"/>
          </a:p>
        </p:txBody>
      </p:sp>
      <p:cxnSp>
        <p:nvCxnSpPr>
          <p:cNvPr id="3" name="꺾인 연결선 2"/>
          <p:cNvCxnSpPr>
            <a:stCxn id="12" idx="0"/>
            <a:endCxn id="13" idx="1"/>
          </p:cNvCxnSpPr>
          <p:nvPr/>
        </p:nvCxnSpPr>
        <p:spPr>
          <a:xfrm rot="5400000" flipH="1" flipV="1">
            <a:off x="2946129" y="2503035"/>
            <a:ext cx="652326" cy="1171323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2" idx="2"/>
            <a:endCxn id="37" idx="1"/>
          </p:cNvCxnSpPr>
          <p:nvPr/>
        </p:nvCxnSpPr>
        <p:spPr>
          <a:xfrm rot="16200000" flipH="1">
            <a:off x="2865810" y="3635790"/>
            <a:ext cx="684724" cy="1043082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7" idx="3"/>
            <a:endCxn id="38" idx="1"/>
          </p:cNvCxnSpPr>
          <p:nvPr/>
        </p:nvCxnSpPr>
        <p:spPr>
          <a:xfrm>
            <a:off x="5030070" y="4499693"/>
            <a:ext cx="48757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3" idx="3"/>
            <a:endCxn id="14" idx="1"/>
          </p:cNvCxnSpPr>
          <p:nvPr/>
        </p:nvCxnSpPr>
        <p:spPr>
          <a:xfrm>
            <a:off x="4901830" y="2762533"/>
            <a:ext cx="744051" cy="25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4" idx="3"/>
            <a:endCxn id="15" idx="1"/>
          </p:cNvCxnSpPr>
          <p:nvPr/>
        </p:nvCxnSpPr>
        <p:spPr>
          <a:xfrm flipV="1">
            <a:off x="7548966" y="2762533"/>
            <a:ext cx="744051" cy="253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3" idx="3"/>
            <a:endCxn id="13" idx="0"/>
          </p:cNvCxnSpPr>
          <p:nvPr/>
        </p:nvCxnSpPr>
        <p:spPr>
          <a:xfrm flipH="1" flipV="1">
            <a:off x="4379892" y="2562478"/>
            <a:ext cx="521938" cy="200055"/>
          </a:xfrm>
          <a:prstGeom prst="curvedConnector4">
            <a:avLst>
              <a:gd name="adj1" fmla="val -43798"/>
              <a:gd name="adj2" fmla="val 214269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14" idx="3"/>
            <a:endCxn id="14" idx="0"/>
          </p:cNvCxnSpPr>
          <p:nvPr/>
        </p:nvCxnSpPr>
        <p:spPr>
          <a:xfrm flipH="1" flipV="1">
            <a:off x="6597424" y="2562731"/>
            <a:ext cx="951542" cy="200055"/>
          </a:xfrm>
          <a:prstGeom prst="curvedConnector4">
            <a:avLst>
              <a:gd name="adj1" fmla="val -24024"/>
              <a:gd name="adj2" fmla="val 214269"/>
            </a:avLst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0"/>
            <a:endCxn id="13" idx="2"/>
          </p:cNvCxnSpPr>
          <p:nvPr/>
        </p:nvCxnSpPr>
        <p:spPr>
          <a:xfrm flipV="1">
            <a:off x="4379892" y="2962588"/>
            <a:ext cx="0" cy="133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7" idx="0"/>
            <a:endCxn id="14" idx="2"/>
          </p:cNvCxnSpPr>
          <p:nvPr/>
        </p:nvCxnSpPr>
        <p:spPr>
          <a:xfrm flipV="1">
            <a:off x="4379892" y="2962841"/>
            <a:ext cx="2217532" cy="1336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37" idx="0"/>
            <a:endCxn id="15" idx="2"/>
          </p:cNvCxnSpPr>
          <p:nvPr/>
        </p:nvCxnSpPr>
        <p:spPr>
          <a:xfrm flipV="1">
            <a:off x="4379892" y="2962588"/>
            <a:ext cx="4999321" cy="133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8" idx="0"/>
            <a:endCxn id="14" idx="2"/>
          </p:cNvCxnSpPr>
          <p:nvPr/>
        </p:nvCxnSpPr>
        <p:spPr>
          <a:xfrm flipH="1" flipV="1">
            <a:off x="6597424" y="2962841"/>
            <a:ext cx="1" cy="13367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38" idx="0"/>
            <a:endCxn id="13" idx="2"/>
          </p:cNvCxnSpPr>
          <p:nvPr/>
        </p:nvCxnSpPr>
        <p:spPr>
          <a:xfrm flipH="1" flipV="1">
            <a:off x="4379892" y="2962588"/>
            <a:ext cx="2217533" cy="13370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38" idx="0"/>
            <a:endCxn id="15" idx="2"/>
          </p:cNvCxnSpPr>
          <p:nvPr/>
        </p:nvCxnSpPr>
        <p:spPr>
          <a:xfrm flipV="1">
            <a:off x="6597425" y="2962588"/>
            <a:ext cx="2781788" cy="13370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구부러진 연결선 85"/>
          <p:cNvCxnSpPr>
            <a:stCxn id="37" idx="3"/>
            <a:endCxn id="37" idx="2"/>
          </p:cNvCxnSpPr>
          <p:nvPr/>
        </p:nvCxnSpPr>
        <p:spPr>
          <a:xfrm flipH="1">
            <a:off x="4379892" y="4499693"/>
            <a:ext cx="650178" cy="200055"/>
          </a:xfrm>
          <a:prstGeom prst="curvedConnector4">
            <a:avLst>
              <a:gd name="adj1" fmla="val -35160"/>
              <a:gd name="adj2" fmla="val 21426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12" idx="2"/>
            <a:endCxn id="38" idx="2"/>
          </p:cNvCxnSpPr>
          <p:nvPr/>
        </p:nvCxnSpPr>
        <p:spPr>
          <a:xfrm rot="16200000" flipH="1">
            <a:off x="4199639" y="2301961"/>
            <a:ext cx="884779" cy="3910794"/>
          </a:xfrm>
          <a:prstGeom prst="bentConnector3">
            <a:avLst>
              <a:gd name="adj1" fmla="val 160286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10"/>
          <p:cNvCxnSpPr>
            <a:stCxn id="13" idx="0"/>
            <a:endCxn id="15" idx="0"/>
          </p:cNvCxnSpPr>
          <p:nvPr/>
        </p:nvCxnSpPr>
        <p:spPr>
          <a:xfrm rot="5400000" flipH="1" flipV="1">
            <a:off x="6879552" y="62818"/>
            <a:ext cx="12700" cy="4999321"/>
          </a:xfrm>
          <a:prstGeom prst="bentConnector3">
            <a:avLst>
              <a:gd name="adj1" fmla="val 7200000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14" idx="0"/>
            <a:endCxn id="15" idx="0"/>
          </p:cNvCxnSpPr>
          <p:nvPr/>
        </p:nvCxnSpPr>
        <p:spPr>
          <a:xfrm rot="5400000" flipH="1" flipV="1">
            <a:off x="7988192" y="1171711"/>
            <a:ext cx="253" cy="2781789"/>
          </a:xfrm>
          <a:prstGeom prst="bentConnector3">
            <a:avLst>
              <a:gd name="adj1" fmla="val 195870751"/>
            </a:avLst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구부러진 연결선 136"/>
          <p:cNvCxnSpPr>
            <a:stCxn id="13" idx="0"/>
            <a:endCxn id="15" idx="0"/>
          </p:cNvCxnSpPr>
          <p:nvPr/>
        </p:nvCxnSpPr>
        <p:spPr>
          <a:xfrm rot="5400000" flipH="1" flipV="1">
            <a:off x="6879552" y="62818"/>
            <a:ext cx="12700" cy="4999321"/>
          </a:xfrm>
          <a:prstGeom prst="curvedConnector3">
            <a:avLst>
              <a:gd name="adj1" fmla="val 6825000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1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1908213" y="2562478"/>
            <a:ext cx="8661389" cy="2903117"/>
            <a:chOff x="1908213" y="2562478"/>
            <a:chExt cx="8661389" cy="2903117"/>
          </a:xfrm>
        </p:grpSpPr>
        <p:grpSp>
          <p:nvGrpSpPr>
            <p:cNvPr id="17" name="그룹 16"/>
            <p:cNvGrpSpPr/>
            <p:nvPr/>
          </p:nvGrpSpPr>
          <p:grpSpPr>
            <a:xfrm>
              <a:off x="1908213" y="2562478"/>
              <a:ext cx="8557195" cy="2137270"/>
              <a:chOff x="1908213" y="2562478"/>
              <a:chExt cx="8557195" cy="213727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08213" y="3414859"/>
                <a:ext cx="1556836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/>
                  <a:t>탄생석 작물</a:t>
                </a:r>
                <a:endParaRPr lang="ko-KR" alt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57954" y="2562478"/>
                <a:ext cx="1043876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/>
                  <a:t>꽃 행성</a:t>
                </a:r>
                <a:endParaRPr lang="ko-KR" altLang="en-US" sz="20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45881" y="2562731"/>
                <a:ext cx="1903085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err="1" smtClean="0"/>
                  <a:t>스페셜</a:t>
                </a:r>
                <a:r>
                  <a:rPr lang="ko-KR" altLang="en-US" sz="2000" dirty="0" smtClean="0"/>
                  <a:t> 꽃 행성</a:t>
                </a:r>
                <a:endParaRPr lang="ko-KR" altLang="en-US" sz="20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293017" y="2562478"/>
                <a:ext cx="2172391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err="1" smtClean="0"/>
                  <a:t>스페셜</a:t>
                </a:r>
                <a:r>
                  <a:rPr lang="ko-KR" altLang="en-US" sz="2000" dirty="0" smtClean="0"/>
                  <a:t>  꽃 행성</a:t>
                </a:r>
                <a:r>
                  <a:rPr lang="en-US" altLang="ko-KR" sz="2000" dirty="0" smtClean="0"/>
                  <a:t>+</a:t>
                </a:r>
                <a:endParaRPr lang="ko-KR" altLang="en-US" sz="20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29713" y="4299638"/>
                <a:ext cx="1300357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smtClean="0"/>
                  <a:t>행성 작물</a:t>
                </a:r>
                <a:endParaRPr lang="ko-KR" altLang="en-US" sz="20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517641" y="4299638"/>
                <a:ext cx="2159567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err="1" smtClean="0"/>
                  <a:t>스페셜</a:t>
                </a:r>
                <a:r>
                  <a:rPr lang="ko-KR" altLang="en-US" sz="2000" dirty="0" smtClean="0"/>
                  <a:t> 행성 작물</a:t>
                </a:r>
                <a:endParaRPr lang="ko-KR" altLang="en-US" sz="2000" dirty="0"/>
              </a:p>
            </p:txBody>
          </p:sp>
          <p:cxnSp>
            <p:nvCxnSpPr>
              <p:cNvPr id="3" name="꺾인 연결선 2"/>
              <p:cNvCxnSpPr>
                <a:stCxn id="12" idx="0"/>
                <a:endCxn id="13" idx="1"/>
              </p:cNvCxnSpPr>
              <p:nvPr/>
            </p:nvCxnSpPr>
            <p:spPr>
              <a:xfrm rot="5400000" flipH="1" flipV="1">
                <a:off x="2946129" y="2503035"/>
                <a:ext cx="652326" cy="1171323"/>
              </a:xfrm>
              <a:prstGeom prst="bentConnector2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12" idx="2"/>
                <a:endCxn id="37" idx="1"/>
              </p:cNvCxnSpPr>
              <p:nvPr/>
            </p:nvCxnSpPr>
            <p:spPr>
              <a:xfrm rot="16200000" flipH="1">
                <a:off x="2865810" y="3635790"/>
                <a:ext cx="684724" cy="1043082"/>
              </a:xfrm>
              <a:prstGeom prst="bentConnector2">
                <a:avLst/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/>
              <p:cNvCxnSpPr>
                <a:stCxn id="37" idx="3"/>
                <a:endCxn id="38" idx="1"/>
              </p:cNvCxnSpPr>
              <p:nvPr/>
            </p:nvCxnSpPr>
            <p:spPr>
              <a:xfrm>
                <a:off x="5030070" y="4499693"/>
                <a:ext cx="487571" cy="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>
                <a:stCxn id="13" idx="3"/>
                <a:endCxn id="14" idx="1"/>
              </p:cNvCxnSpPr>
              <p:nvPr/>
            </p:nvCxnSpPr>
            <p:spPr>
              <a:xfrm>
                <a:off x="4901830" y="2762533"/>
                <a:ext cx="744051" cy="25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stCxn id="14" idx="3"/>
                <a:endCxn id="15" idx="1"/>
              </p:cNvCxnSpPr>
              <p:nvPr/>
            </p:nvCxnSpPr>
            <p:spPr>
              <a:xfrm flipV="1">
                <a:off x="7548966" y="2762533"/>
                <a:ext cx="744051" cy="25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구부러진 연결선 50"/>
              <p:cNvCxnSpPr>
                <a:stCxn id="13" idx="3"/>
                <a:endCxn id="13" idx="0"/>
              </p:cNvCxnSpPr>
              <p:nvPr/>
            </p:nvCxnSpPr>
            <p:spPr>
              <a:xfrm flipH="1" flipV="1">
                <a:off x="4379892" y="2562478"/>
                <a:ext cx="521938" cy="200055"/>
              </a:xfrm>
              <a:prstGeom prst="curvedConnector4">
                <a:avLst>
                  <a:gd name="adj1" fmla="val -43798"/>
                  <a:gd name="adj2" fmla="val 214269"/>
                </a:avLst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구부러진 연결선 51"/>
              <p:cNvCxnSpPr>
                <a:stCxn id="14" idx="3"/>
                <a:endCxn id="14" idx="0"/>
              </p:cNvCxnSpPr>
              <p:nvPr/>
            </p:nvCxnSpPr>
            <p:spPr>
              <a:xfrm flipH="1" flipV="1">
                <a:off x="6597424" y="2562731"/>
                <a:ext cx="951542" cy="200055"/>
              </a:xfrm>
              <a:prstGeom prst="curvedConnector4">
                <a:avLst>
                  <a:gd name="adj1" fmla="val -24024"/>
                  <a:gd name="adj2" fmla="val 214269"/>
                </a:avLst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/>
              <p:cNvCxnSpPr>
                <a:stCxn id="37" idx="0"/>
                <a:endCxn id="13" idx="2"/>
              </p:cNvCxnSpPr>
              <p:nvPr/>
            </p:nvCxnSpPr>
            <p:spPr>
              <a:xfrm flipV="1">
                <a:off x="4379892" y="2962588"/>
                <a:ext cx="0" cy="13370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>
                <a:stCxn id="37" idx="0"/>
                <a:endCxn id="14" idx="2"/>
              </p:cNvCxnSpPr>
              <p:nvPr/>
            </p:nvCxnSpPr>
            <p:spPr>
              <a:xfrm flipV="1">
                <a:off x="4379892" y="2962841"/>
                <a:ext cx="2217532" cy="133679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/>
              <p:cNvCxnSpPr>
                <a:stCxn id="37" idx="0"/>
                <a:endCxn id="15" idx="2"/>
              </p:cNvCxnSpPr>
              <p:nvPr/>
            </p:nvCxnSpPr>
            <p:spPr>
              <a:xfrm flipV="1">
                <a:off x="4379892" y="2962588"/>
                <a:ext cx="4999321" cy="13370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직선 화살표 연결선 71"/>
              <p:cNvCxnSpPr>
                <a:stCxn id="38" idx="0"/>
                <a:endCxn id="14" idx="2"/>
              </p:cNvCxnSpPr>
              <p:nvPr/>
            </p:nvCxnSpPr>
            <p:spPr>
              <a:xfrm flipH="1" flipV="1">
                <a:off x="6597424" y="2962841"/>
                <a:ext cx="1" cy="1336797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>
                <a:stCxn id="38" idx="0"/>
                <a:endCxn id="13" idx="2"/>
              </p:cNvCxnSpPr>
              <p:nvPr/>
            </p:nvCxnSpPr>
            <p:spPr>
              <a:xfrm flipH="1" flipV="1">
                <a:off x="4379892" y="2962588"/>
                <a:ext cx="2217533" cy="133705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6" name="구부러진 연결선 85"/>
              <p:cNvCxnSpPr>
                <a:stCxn id="37" idx="3"/>
                <a:endCxn id="37" idx="2"/>
              </p:cNvCxnSpPr>
              <p:nvPr/>
            </p:nvCxnSpPr>
            <p:spPr>
              <a:xfrm flipH="1">
                <a:off x="4379892" y="4499693"/>
                <a:ext cx="650178" cy="200055"/>
              </a:xfrm>
              <a:prstGeom prst="curvedConnector4">
                <a:avLst>
                  <a:gd name="adj1" fmla="val -35160"/>
                  <a:gd name="adj2" fmla="val 214269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꺾인 연결선 106"/>
              <p:cNvCxnSpPr>
                <a:stCxn id="12" idx="2"/>
                <a:endCxn id="38" idx="2"/>
              </p:cNvCxnSpPr>
              <p:nvPr/>
            </p:nvCxnSpPr>
            <p:spPr>
              <a:xfrm rot="16200000" flipH="1">
                <a:off x="4199639" y="2301961"/>
                <a:ext cx="884779" cy="3910794"/>
              </a:xfrm>
              <a:prstGeom prst="bentConnector3">
                <a:avLst>
                  <a:gd name="adj1" fmla="val 160286"/>
                </a:avLst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구부러진 연결선 136"/>
              <p:cNvCxnSpPr>
                <a:stCxn id="13" idx="3"/>
                <a:endCxn id="15" idx="0"/>
              </p:cNvCxnSpPr>
              <p:nvPr/>
            </p:nvCxnSpPr>
            <p:spPr>
              <a:xfrm flipV="1">
                <a:off x="4901830" y="2562478"/>
                <a:ext cx="4477383" cy="200055"/>
              </a:xfrm>
              <a:prstGeom prst="curvedConnector4">
                <a:avLst>
                  <a:gd name="adj1" fmla="val 11065"/>
                  <a:gd name="adj2" fmla="val 480896"/>
                </a:avLst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구부러진 연결선 26"/>
              <p:cNvCxnSpPr>
                <a:stCxn id="14" idx="3"/>
                <a:endCxn id="15" idx="0"/>
              </p:cNvCxnSpPr>
              <p:nvPr/>
            </p:nvCxnSpPr>
            <p:spPr>
              <a:xfrm flipV="1">
                <a:off x="7548966" y="2562478"/>
                <a:ext cx="1830247" cy="200308"/>
              </a:xfrm>
              <a:prstGeom prst="curvedConnector4">
                <a:avLst>
                  <a:gd name="adj1" fmla="val 20326"/>
                  <a:gd name="adj2" fmla="val 214124"/>
                </a:avLst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 33"/>
              <p:cNvCxnSpPr>
                <a:stCxn id="38" idx="0"/>
                <a:endCxn id="15" idx="2"/>
              </p:cNvCxnSpPr>
              <p:nvPr/>
            </p:nvCxnSpPr>
            <p:spPr>
              <a:xfrm rot="5400000" flipH="1" flipV="1">
                <a:off x="7319794" y="2240219"/>
                <a:ext cx="1337050" cy="2781788"/>
              </a:xfrm>
              <a:prstGeom prst="bentConnector3">
                <a:avLst>
                  <a:gd name="adj1" fmla="val 26491"/>
                </a:avLst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직선 화살표 연결선 18"/>
            <p:cNvCxnSpPr/>
            <p:nvPr/>
          </p:nvCxnSpPr>
          <p:spPr>
            <a:xfrm>
              <a:off x="7661154" y="4886937"/>
              <a:ext cx="63186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7661154" y="5277462"/>
              <a:ext cx="631863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293017" y="4696155"/>
              <a:ext cx="142058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 smtClean="0"/>
                <a:t>탄생석 사용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93017" y="5096263"/>
              <a:ext cx="227658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dirty="0" smtClean="0"/>
                <a:t>탄생석 외 씨앗 사용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02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08213" y="3414859"/>
            <a:ext cx="155683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탄생석 작물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7954" y="2562478"/>
            <a:ext cx="104387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꽃 행성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5881" y="2562731"/>
            <a:ext cx="190308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꽃 행성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8293017" y="2562478"/>
            <a:ext cx="217239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 꽃 행성</a:t>
            </a:r>
            <a:r>
              <a:rPr lang="en-US" altLang="ko-KR" sz="2000" dirty="0" smtClean="0"/>
              <a:t>+</a:t>
            </a:r>
            <a:endParaRPr lang="ko-KR" alt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729713" y="4299638"/>
            <a:ext cx="130035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smtClean="0"/>
              <a:t>행성 작물</a:t>
            </a:r>
            <a:endParaRPr lang="ko-KR" alt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5517641" y="4299638"/>
            <a:ext cx="215956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/>
              <a:t>스페셜</a:t>
            </a:r>
            <a:r>
              <a:rPr lang="ko-KR" altLang="en-US" sz="2000" dirty="0" smtClean="0"/>
              <a:t> 행성 작물</a:t>
            </a:r>
            <a:endParaRPr lang="ko-KR" altLang="en-US" sz="2000" dirty="0"/>
          </a:p>
        </p:txBody>
      </p:sp>
      <p:cxnSp>
        <p:nvCxnSpPr>
          <p:cNvPr id="36" name="직선 화살표 연결선 35"/>
          <p:cNvCxnSpPr>
            <a:stCxn id="37" idx="3"/>
            <a:endCxn id="38" idx="1"/>
          </p:cNvCxnSpPr>
          <p:nvPr/>
        </p:nvCxnSpPr>
        <p:spPr>
          <a:xfrm>
            <a:off x="5030070" y="4499693"/>
            <a:ext cx="48757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3" idx="3"/>
            <a:endCxn id="14" idx="1"/>
          </p:cNvCxnSpPr>
          <p:nvPr/>
        </p:nvCxnSpPr>
        <p:spPr>
          <a:xfrm>
            <a:off x="4901830" y="2762533"/>
            <a:ext cx="744051" cy="2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4" idx="3"/>
            <a:endCxn id="15" idx="1"/>
          </p:cNvCxnSpPr>
          <p:nvPr/>
        </p:nvCxnSpPr>
        <p:spPr>
          <a:xfrm flipV="1">
            <a:off x="7548966" y="2762533"/>
            <a:ext cx="744051" cy="2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3" idx="3"/>
            <a:endCxn id="13" idx="0"/>
          </p:cNvCxnSpPr>
          <p:nvPr/>
        </p:nvCxnSpPr>
        <p:spPr>
          <a:xfrm flipH="1" flipV="1">
            <a:off x="4379892" y="2562478"/>
            <a:ext cx="521938" cy="200055"/>
          </a:xfrm>
          <a:prstGeom prst="curvedConnector4">
            <a:avLst>
              <a:gd name="adj1" fmla="val -43798"/>
              <a:gd name="adj2" fmla="val 21426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 51"/>
          <p:cNvCxnSpPr>
            <a:stCxn id="14" idx="3"/>
            <a:endCxn id="14" idx="0"/>
          </p:cNvCxnSpPr>
          <p:nvPr/>
        </p:nvCxnSpPr>
        <p:spPr>
          <a:xfrm flipH="1" flipV="1">
            <a:off x="6597424" y="2562731"/>
            <a:ext cx="951542" cy="200055"/>
          </a:xfrm>
          <a:prstGeom prst="curvedConnector4">
            <a:avLst>
              <a:gd name="adj1" fmla="val -24024"/>
              <a:gd name="adj2" fmla="val 21426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0"/>
            <a:endCxn id="13" idx="2"/>
          </p:cNvCxnSpPr>
          <p:nvPr/>
        </p:nvCxnSpPr>
        <p:spPr>
          <a:xfrm flipV="1">
            <a:off x="4379892" y="2962588"/>
            <a:ext cx="0" cy="133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37" idx="0"/>
            <a:endCxn id="14" idx="2"/>
          </p:cNvCxnSpPr>
          <p:nvPr/>
        </p:nvCxnSpPr>
        <p:spPr>
          <a:xfrm flipV="1">
            <a:off x="4379892" y="2962841"/>
            <a:ext cx="2217532" cy="13367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37" idx="0"/>
            <a:endCxn id="15" idx="2"/>
          </p:cNvCxnSpPr>
          <p:nvPr/>
        </p:nvCxnSpPr>
        <p:spPr>
          <a:xfrm flipV="1">
            <a:off x="4379892" y="2962588"/>
            <a:ext cx="4999321" cy="1337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8" idx="0"/>
            <a:endCxn id="14" idx="2"/>
          </p:cNvCxnSpPr>
          <p:nvPr/>
        </p:nvCxnSpPr>
        <p:spPr>
          <a:xfrm flipH="1" flipV="1">
            <a:off x="6597424" y="2962841"/>
            <a:ext cx="1" cy="13367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38" idx="0"/>
            <a:endCxn id="13" idx="2"/>
          </p:cNvCxnSpPr>
          <p:nvPr/>
        </p:nvCxnSpPr>
        <p:spPr>
          <a:xfrm flipH="1" flipV="1">
            <a:off x="4379892" y="2962588"/>
            <a:ext cx="2217533" cy="1337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6" name="구부러진 연결선 85"/>
          <p:cNvCxnSpPr>
            <a:stCxn id="37" idx="3"/>
            <a:endCxn id="37" idx="2"/>
          </p:cNvCxnSpPr>
          <p:nvPr/>
        </p:nvCxnSpPr>
        <p:spPr>
          <a:xfrm flipH="1">
            <a:off x="4379892" y="4499693"/>
            <a:ext cx="650178" cy="200055"/>
          </a:xfrm>
          <a:prstGeom prst="curvedConnector4">
            <a:avLst>
              <a:gd name="adj1" fmla="val -35160"/>
              <a:gd name="adj2" fmla="val 214269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구부러진 연결선 136"/>
          <p:cNvCxnSpPr>
            <a:stCxn id="13" idx="3"/>
            <a:endCxn id="15" idx="0"/>
          </p:cNvCxnSpPr>
          <p:nvPr/>
        </p:nvCxnSpPr>
        <p:spPr>
          <a:xfrm flipV="1">
            <a:off x="4901830" y="2562478"/>
            <a:ext cx="4477383" cy="200055"/>
          </a:xfrm>
          <a:prstGeom prst="curvedConnector4">
            <a:avLst>
              <a:gd name="adj1" fmla="val 11065"/>
              <a:gd name="adj2" fmla="val 48089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14" idx="3"/>
            <a:endCxn id="15" idx="0"/>
          </p:cNvCxnSpPr>
          <p:nvPr/>
        </p:nvCxnSpPr>
        <p:spPr>
          <a:xfrm flipV="1">
            <a:off x="7548966" y="2562478"/>
            <a:ext cx="1830247" cy="200308"/>
          </a:xfrm>
          <a:prstGeom prst="curvedConnector4">
            <a:avLst>
              <a:gd name="adj1" fmla="val 20326"/>
              <a:gd name="adj2" fmla="val 21412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661154" y="4886937"/>
            <a:ext cx="63186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7661154" y="5277462"/>
            <a:ext cx="6318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93017" y="4696155"/>
            <a:ext cx="14205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/>
              <a:t>탄생석 사용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293017" y="5096263"/>
            <a:ext cx="22765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dirty="0" smtClean="0"/>
              <a:t>탄생석 외 씨앗 사용</a:t>
            </a:r>
            <a:endParaRPr lang="ko-KR" altLang="en-US" dirty="0"/>
          </a:p>
        </p:txBody>
      </p:sp>
      <p:cxnSp>
        <p:nvCxnSpPr>
          <p:cNvPr id="31" name="구부러진 연결선 30"/>
          <p:cNvCxnSpPr>
            <a:stCxn id="37" idx="0"/>
            <a:endCxn id="37" idx="1"/>
          </p:cNvCxnSpPr>
          <p:nvPr/>
        </p:nvCxnSpPr>
        <p:spPr>
          <a:xfrm rot="16200000" flipH="1" flipV="1">
            <a:off x="3954775" y="4074575"/>
            <a:ext cx="200055" cy="650179"/>
          </a:xfrm>
          <a:prstGeom prst="curvedConnector4">
            <a:avLst>
              <a:gd name="adj1" fmla="val -114269"/>
              <a:gd name="adj2" fmla="val 13516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38" idx="0"/>
            <a:endCxn id="38" idx="1"/>
          </p:cNvCxnSpPr>
          <p:nvPr/>
        </p:nvCxnSpPr>
        <p:spPr>
          <a:xfrm rot="16200000" flipH="1" flipV="1">
            <a:off x="5957505" y="3859773"/>
            <a:ext cx="200055" cy="1079784"/>
          </a:xfrm>
          <a:prstGeom prst="curvedConnector4">
            <a:avLst>
              <a:gd name="adj1" fmla="val -114269"/>
              <a:gd name="adj2" fmla="val 12117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12" idx="0"/>
            <a:endCxn id="37" idx="0"/>
          </p:cNvCxnSpPr>
          <p:nvPr/>
        </p:nvCxnSpPr>
        <p:spPr>
          <a:xfrm rot="16200000" flipH="1">
            <a:off x="3090871" y="3010618"/>
            <a:ext cx="884779" cy="1693261"/>
          </a:xfrm>
          <a:prstGeom prst="curvedConnector3">
            <a:avLst>
              <a:gd name="adj1" fmla="val -2153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2" idx="0"/>
            <a:endCxn id="14" idx="0"/>
          </p:cNvCxnSpPr>
          <p:nvPr/>
        </p:nvCxnSpPr>
        <p:spPr>
          <a:xfrm rot="5400000" flipH="1" flipV="1">
            <a:off x="4215963" y="1033399"/>
            <a:ext cx="852128" cy="3910793"/>
          </a:xfrm>
          <a:prstGeom prst="curvedConnector3">
            <a:avLst>
              <a:gd name="adj1" fmla="val 210661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2" idx="0"/>
            <a:endCxn id="15" idx="0"/>
          </p:cNvCxnSpPr>
          <p:nvPr/>
        </p:nvCxnSpPr>
        <p:spPr>
          <a:xfrm rot="5400000" flipH="1" flipV="1">
            <a:off x="5606732" y="-357622"/>
            <a:ext cx="852381" cy="6692582"/>
          </a:xfrm>
          <a:prstGeom prst="curvedConnector3">
            <a:avLst>
              <a:gd name="adj1" fmla="val 23186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52"/>
          <p:cNvCxnSpPr>
            <a:stCxn id="12" idx="0"/>
            <a:endCxn id="13" idx="1"/>
          </p:cNvCxnSpPr>
          <p:nvPr/>
        </p:nvCxnSpPr>
        <p:spPr>
          <a:xfrm rot="5400000" flipH="1" flipV="1">
            <a:off x="2946129" y="2503035"/>
            <a:ext cx="652326" cy="1171323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 54"/>
          <p:cNvCxnSpPr>
            <a:stCxn id="12" idx="2"/>
            <a:endCxn id="37" idx="1"/>
          </p:cNvCxnSpPr>
          <p:nvPr/>
        </p:nvCxnSpPr>
        <p:spPr>
          <a:xfrm rot="16200000" flipH="1">
            <a:off x="2865810" y="3635790"/>
            <a:ext cx="684724" cy="1043082"/>
          </a:xfrm>
          <a:prstGeom prst="curved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 57"/>
          <p:cNvCxnSpPr>
            <a:stCxn id="12" idx="2"/>
            <a:endCxn id="38" idx="2"/>
          </p:cNvCxnSpPr>
          <p:nvPr/>
        </p:nvCxnSpPr>
        <p:spPr>
          <a:xfrm rot="16200000" flipH="1">
            <a:off x="4199639" y="2301961"/>
            <a:ext cx="884779" cy="3910794"/>
          </a:xfrm>
          <a:prstGeom prst="curvedConnector3">
            <a:avLst>
              <a:gd name="adj1" fmla="val 176434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구부러진 연결선 61"/>
          <p:cNvCxnSpPr>
            <a:stCxn id="38" idx="0"/>
            <a:endCxn id="15" idx="2"/>
          </p:cNvCxnSpPr>
          <p:nvPr/>
        </p:nvCxnSpPr>
        <p:spPr>
          <a:xfrm rot="5400000" flipH="1" flipV="1">
            <a:off x="7319794" y="2240219"/>
            <a:ext cx="1337050" cy="2781788"/>
          </a:xfrm>
          <a:prstGeom prst="curvedConnector3">
            <a:avLst>
              <a:gd name="adj1" fmla="val 2577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0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26796" y="1438271"/>
            <a:ext cx="6607454" cy="400363"/>
            <a:chOff x="2314904" y="4057903"/>
            <a:chExt cx="6607454" cy="400363"/>
          </a:xfrm>
        </p:grpSpPr>
        <p:sp>
          <p:nvSpPr>
            <p:cNvPr id="13" name="TextBox 12"/>
            <p:cNvSpPr txBox="1"/>
            <p:nvPr/>
          </p:nvSpPr>
          <p:spPr>
            <a:xfrm>
              <a:off x="2314904" y="4057903"/>
              <a:ext cx="104387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/>
                <a:t>꽃 행성</a:t>
              </a:r>
              <a:endParaRPr lang="ko-KR" alt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2831" y="4058156"/>
              <a:ext cx="1903085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꽃 행성</a:t>
              </a:r>
              <a:endParaRPr lang="ko-KR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49967" y="4057903"/>
              <a:ext cx="217239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 꽃 행성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cxnSp>
          <p:nvCxnSpPr>
            <p:cNvPr id="43" name="직선 화살표 연결선 42"/>
            <p:cNvCxnSpPr>
              <a:stCxn id="13" idx="3"/>
              <a:endCxn id="14" idx="1"/>
            </p:cNvCxnSpPr>
            <p:nvPr/>
          </p:nvCxnSpPr>
          <p:spPr>
            <a:xfrm>
              <a:off x="3358780" y="4257958"/>
              <a:ext cx="744051" cy="2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14" idx="3"/>
              <a:endCxn id="15" idx="1"/>
            </p:cNvCxnSpPr>
            <p:nvPr/>
          </p:nvCxnSpPr>
          <p:spPr>
            <a:xfrm flipV="1">
              <a:off x="6005916" y="4257958"/>
              <a:ext cx="744051" cy="2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구부러진 연결선 50"/>
            <p:cNvCxnSpPr>
              <a:stCxn id="13" idx="3"/>
              <a:endCxn id="13" idx="0"/>
            </p:cNvCxnSpPr>
            <p:nvPr/>
          </p:nvCxnSpPr>
          <p:spPr>
            <a:xfrm flipH="1" flipV="1">
              <a:off x="2836842" y="4057903"/>
              <a:ext cx="521938" cy="200055"/>
            </a:xfrm>
            <a:prstGeom prst="curvedConnector4">
              <a:avLst>
                <a:gd name="adj1" fmla="val -43798"/>
                <a:gd name="adj2" fmla="val 21426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구부러진 연결선 51"/>
            <p:cNvCxnSpPr>
              <a:stCxn id="14" idx="3"/>
              <a:endCxn id="14" idx="0"/>
            </p:cNvCxnSpPr>
            <p:nvPr/>
          </p:nvCxnSpPr>
          <p:spPr>
            <a:xfrm flipH="1" flipV="1">
              <a:off x="5054374" y="4058156"/>
              <a:ext cx="951542" cy="200055"/>
            </a:xfrm>
            <a:prstGeom prst="curvedConnector4">
              <a:avLst>
                <a:gd name="adj1" fmla="val -24024"/>
                <a:gd name="adj2" fmla="val 21426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구부러진 연결선 136"/>
            <p:cNvCxnSpPr>
              <a:stCxn id="13" idx="3"/>
              <a:endCxn id="15" idx="0"/>
            </p:cNvCxnSpPr>
            <p:nvPr/>
          </p:nvCxnSpPr>
          <p:spPr>
            <a:xfrm flipV="1">
              <a:off x="3358780" y="4057903"/>
              <a:ext cx="4477383" cy="200055"/>
            </a:xfrm>
            <a:prstGeom prst="curvedConnector4">
              <a:avLst>
                <a:gd name="adj1" fmla="val 11065"/>
                <a:gd name="adj2" fmla="val 48089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구부러진 연결선 26"/>
            <p:cNvCxnSpPr>
              <a:stCxn id="14" idx="3"/>
              <a:endCxn id="15" idx="0"/>
            </p:cNvCxnSpPr>
            <p:nvPr/>
          </p:nvCxnSpPr>
          <p:spPr>
            <a:xfrm flipV="1">
              <a:off x="6005916" y="4057903"/>
              <a:ext cx="1830247" cy="200308"/>
            </a:xfrm>
            <a:prstGeom prst="curvedConnector4">
              <a:avLst>
                <a:gd name="adj1" fmla="val 20326"/>
                <a:gd name="adj2" fmla="val 214124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3352449" y="4169114"/>
            <a:ext cx="6517684" cy="400363"/>
            <a:chOff x="2359789" y="4057903"/>
            <a:chExt cx="6517684" cy="400363"/>
          </a:xfrm>
        </p:grpSpPr>
        <p:sp>
          <p:nvSpPr>
            <p:cNvPr id="16" name="TextBox 15"/>
            <p:cNvSpPr txBox="1"/>
            <p:nvPr/>
          </p:nvSpPr>
          <p:spPr>
            <a:xfrm>
              <a:off x="2359789" y="4057903"/>
              <a:ext cx="95410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블로썸</a:t>
              </a:r>
              <a:endParaRPr lang="ko-KR" alt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47714" y="4058156"/>
              <a:ext cx="1813318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dirty="0" err="1" smtClean="0"/>
                <a:t>블로썸</a:t>
              </a:r>
              <a:endParaRPr lang="ko-KR" alt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94852" y="4057903"/>
              <a:ext cx="208262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 </a:t>
              </a:r>
              <a:r>
                <a:rPr lang="ko-KR" altLang="en-US" sz="2000" dirty="0" err="1" smtClean="0"/>
                <a:t>블로썸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cxnSp>
          <p:nvCxnSpPr>
            <p:cNvPr id="19" name="직선 화살표 연결선 18"/>
            <p:cNvCxnSpPr>
              <a:stCxn id="16" idx="3"/>
              <a:endCxn id="17" idx="1"/>
            </p:cNvCxnSpPr>
            <p:nvPr/>
          </p:nvCxnSpPr>
          <p:spPr>
            <a:xfrm>
              <a:off x="3313896" y="4257958"/>
              <a:ext cx="833818" cy="2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17" idx="3"/>
              <a:endCxn id="18" idx="1"/>
            </p:cNvCxnSpPr>
            <p:nvPr/>
          </p:nvCxnSpPr>
          <p:spPr>
            <a:xfrm flipV="1">
              <a:off x="5961032" y="4257958"/>
              <a:ext cx="833820" cy="2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구부러진 연결선 20"/>
            <p:cNvCxnSpPr>
              <a:stCxn id="16" idx="3"/>
              <a:endCxn id="16" idx="0"/>
            </p:cNvCxnSpPr>
            <p:nvPr/>
          </p:nvCxnSpPr>
          <p:spPr>
            <a:xfrm flipH="1" flipV="1">
              <a:off x="2836843" y="4057903"/>
              <a:ext cx="477053" cy="200055"/>
            </a:xfrm>
            <a:prstGeom prst="curvedConnector4">
              <a:avLst>
                <a:gd name="adj1" fmla="val -47919"/>
                <a:gd name="adj2" fmla="val 21426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구부러진 연결선 21"/>
            <p:cNvCxnSpPr>
              <a:stCxn id="17" idx="3"/>
              <a:endCxn id="17" idx="0"/>
            </p:cNvCxnSpPr>
            <p:nvPr/>
          </p:nvCxnSpPr>
          <p:spPr>
            <a:xfrm flipH="1" flipV="1">
              <a:off x="5054373" y="4058156"/>
              <a:ext cx="906659" cy="200055"/>
            </a:xfrm>
            <a:prstGeom prst="curvedConnector4">
              <a:avLst>
                <a:gd name="adj1" fmla="val -25213"/>
                <a:gd name="adj2" fmla="val 214269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구부러진 연결선 22"/>
            <p:cNvCxnSpPr>
              <a:stCxn id="16" idx="3"/>
              <a:endCxn id="18" idx="0"/>
            </p:cNvCxnSpPr>
            <p:nvPr/>
          </p:nvCxnSpPr>
          <p:spPr>
            <a:xfrm flipV="1">
              <a:off x="3313896" y="4057903"/>
              <a:ext cx="4522267" cy="200055"/>
            </a:xfrm>
            <a:prstGeom prst="curvedConnector4">
              <a:avLst>
                <a:gd name="adj1" fmla="val 10252"/>
                <a:gd name="adj2" fmla="val 370745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구부러진 연결선 23"/>
            <p:cNvCxnSpPr>
              <a:stCxn id="17" idx="3"/>
              <a:endCxn id="18" idx="0"/>
            </p:cNvCxnSpPr>
            <p:nvPr/>
          </p:nvCxnSpPr>
          <p:spPr>
            <a:xfrm flipV="1">
              <a:off x="5961032" y="4057903"/>
              <a:ext cx="1875131" cy="200308"/>
            </a:xfrm>
            <a:prstGeom prst="curvedConnector4">
              <a:avLst>
                <a:gd name="adj1" fmla="val 22234"/>
                <a:gd name="adj2" fmla="val 214124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037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4799" y="411892"/>
            <a:ext cx="3468129" cy="4720281"/>
            <a:chOff x="304799" y="411892"/>
            <a:chExt cx="3468129" cy="47202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4" r="64442" b="14772"/>
            <a:stretch/>
          </p:blipFill>
          <p:spPr>
            <a:xfrm>
              <a:off x="304799" y="411892"/>
              <a:ext cx="3468129" cy="472028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2744257" y="2299386"/>
              <a:ext cx="889233" cy="1073791"/>
              <a:chOff x="2744257" y="3328086"/>
              <a:chExt cx="889233" cy="107379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69" t="42660" r="65914" b="41326"/>
              <a:stretch/>
            </p:blipFill>
            <p:spPr>
              <a:xfrm>
                <a:off x="2744257" y="3328086"/>
                <a:ext cx="889233" cy="1073791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869924" y="4152900"/>
                <a:ext cx="642420" cy="151498"/>
              </a:xfrm>
              <a:prstGeom prst="rect">
                <a:avLst/>
              </a:prstGeom>
              <a:solidFill>
                <a:srgbClr val="717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889484" y="412182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별의 돌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864645" y="3436143"/>
                <a:ext cx="547686" cy="661988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http://icons.iconarchive.com/icons/google/noto-emoji-people-clothing-objects/128/12210-gem-stone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540" y="3461282"/>
                <a:ext cx="624943" cy="62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6104200" y="2784936"/>
            <a:ext cx="3158163" cy="1079142"/>
            <a:chOff x="6104200" y="2784936"/>
            <a:chExt cx="3158163" cy="1079142"/>
          </a:xfrm>
        </p:grpSpPr>
        <p:grpSp>
          <p:nvGrpSpPr>
            <p:cNvPr id="21" name="그룹 20"/>
            <p:cNvGrpSpPr/>
            <p:nvPr/>
          </p:nvGrpSpPr>
          <p:grpSpPr>
            <a:xfrm>
              <a:off x="6104200" y="2787061"/>
              <a:ext cx="889233" cy="1073791"/>
              <a:chOff x="7135282" y="2787061"/>
              <a:chExt cx="889233" cy="1073791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063844" y="2790287"/>
              <a:ext cx="889233" cy="1073791"/>
              <a:chOff x="7135282" y="2787061"/>
              <a:chExt cx="889233" cy="107379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373130" y="2784936"/>
              <a:ext cx="889233" cy="1073791"/>
              <a:chOff x="7135282" y="2787061"/>
              <a:chExt cx="889233" cy="1073791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rgbClr val="FF0000"/>
                    </a:solidFill>
                  </a:rPr>
                  <a:t>5</a:t>
                </a:r>
                <a:endParaRPr lang="ko-KR" altLang="en-US" sz="9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889133" y="3050675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……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78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08213" y="2562478"/>
            <a:ext cx="8557195" cy="2137270"/>
            <a:chOff x="1908213" y="2562478"/>
            <a:chExt cx="8557195" cy="2137270"/>
          </a:xfrm>
        </p:grpSpPr>
        <p:sp>
          <p:nvSpPr>
            <p:cNvPr id="12" name="TextBox 11"/>
            <p:cNvSpPr txBox="1"/>
            <p:nvPr/>
          </p:nvSpPr>
          <p:spPr>
            <a:xfrm>
              <a:off x="1908213" y="3414859"/>
              <a:ext cx="155683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/>
                <a:t>탄생석 작물</a:t>
              </a:r>
              <a:endParaRPr lang="ko-KR" alt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02839" y="2562478"/>
              <a:ext cx="95410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블로썸</a:t>
              </a:r>
              <a:endParaRPr lang="ko-KR" alt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0764" y="2562731"/>
              <a:ext cx="1813318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dirty="0" err="1" smtClean="0"/>
                <a:t>블로썸</a:t>
              </a:r>
              <a:endParaRPr lang="ko-KR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37902" y="2562478"/>
              <a:ext cx="208262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 </a:t>
              </a:r>
              <a:r>
                <a:rPr lang="ko-KR" altLang="en-US" sz="2000" dirty="0" err="1" smtClean="0"/>
                <a:t>블로썸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29713" y="4299638"/>
              <a:ext cx="130035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mtClean="0"/>
                <a:t>행성 작물</a:t>
              </a:r>
              <a:endParaRPr lang="ko-KR" alt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735649" y="4299638"/>
              <a:ext cx="181331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err="1" smtClean="0"/>
                <a:t>스페셜</a:t>
              </a:r>
              <a:r>
                <a:rPr lang="ko-KR" altLang="en-US" sz="2000" smtClean="0"/>
                <a:t> 행성석</a:t>
              </a:r>
              <a:endParaRPr lang="ko-KR" altLang="en-US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773465" y="3249048"/>
              <a:ext cx="2908448" cy="731731"/>
              <a:chOff x="7661154" y="5755290"/>
              <a:chExt cx="2908448" cy="731731"/>
            </a:xfrm>
          </p:grpSpPr>
          <p:cxnSp>
            <p:nvCxnSpPr>
              <p:cNvPr id="19" name="직선 화살표 연결선 18"/>
              <p:cNvCxnSpPr/>
              <p:nvPr/>
            </p:nvCxnSpPr>
            <p:spPr>
              <a:xfrm>
                <a:off x="7661154" y="6308471"/>
                <a:ext cx="631863" cy="0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>
                <a:off x="7661154" y="5936489"/>
                <a:ext cx="631863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8293017" y="6117689"/>
                <a:ext cx="1420582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dirty="0" smtClean="0"/>
                  <a:t>탄생석 사용</a:t>
                </a:r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293017" y="5755290"/>
                <a:ext cx="2276585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dirty="0" smtClean="0"/>
                  <a:t>탄생석 외 씨앗 사용</a:t>
                </a:r>
                <a:endParaRPr lang="ko-KR" altLang="en-US" dirty="0"/>
              </a:p>
            </p:txBody>
          </p:sp>
        </p:grpSp>
        <p:cxnSp>
          <p:nvCxnSpPr>
            <p:cNvPr id="46" name="구부러진 연결선 45"/>
            <p:cNvCxnSpPr>
              <a:stCxn id="12" idx="0"/>
              <a:endCxn id="14" idx="0"/>
            </p:cNvCxnSpPr>
            <p:nvPr/>
          </p:nvCxnSpPr>
          <p:spPr>
            <a:xfrm rot="5400000" flipH="1" flipV="1">
              <a:off x="4215963" y="1033399"/>
              <a:ext cx="852128" cy="3910792"/>
            </a:xfrm>
            <a:prstGeom prst="curvedConnector3">
              <a:avLst>
                <a:gd name="adj1" fmla="val 183865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구부러진 연결선 47"/>
            <p:cNvCxnSpPr>
              <a:stCxn id="12" idx="0"/>
              <a:endCxn id="15" idx="0"/>
            </p:cNvCxnSpPr>
            <p:nvPr/>
          </p:nvCxnSpPr>
          <p:spPr>
            <a:xfrm rot="5400000" flipH="1" flipV="1">
              <a:off x="5606732" y="-357622"/>
              <a:ext cx="852381" cy="6692582"/>
            </a:xfrm>
            <a:prstGeom prst="curvedConnector3">
              <a:avLst>
                <a:gd name="adj1" fmla="val 261156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구부러진 연결선 52"/>
            <p:cNvCxnSpPr>
              <a:stCxn id="12" idx="0"/>
              <a:endCxn id="13" idx="1"/>
            </p:cNvCxnSpPr>
            <p:nvPr/>
          </p:nvCxnSpPr>
          <p:spPr>
            <a:xfrm rot="5400000" flipH="1" flipV="1">
              <a:off x="2968572" y="2480592"/>
              <a:ext cx="652326" cy="1216208"/>
            </a:xfrm>
            <a:prstGeom prst="curved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구부러진 연결선 54"/>
            <p:cNvCxnSpPr>
              <a:stCxn id="12" idx="2"/>
              <a:endCxn id="37" idx="1"/>
            </p:cNvCxnSpPr>
            <p:nvPr/>
          </p:nvCxnSpPr>
          <p:spPr>
            <a:xfrm rot="16200000" flipH="1">
              <a:off x="2865810" y="3635790"/>
              <a:ext cx="684724" cy="1043082"/>
            </a:xfrm>
            <a:prstGeom prst="curvedConnector2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구부러진 연결선 57"/>
            <p:cNvCxnSpPr>
              <a:stCxn id="12" idx="2"/>
              <a:endCxn id="38" idx="2"/>
            </p:cNvCxnSpPr>
            <p:nvPr/>
          </p:nvCxnSpPr>
          <p:spPr>
            <a:xfrm rot="16200000" flipH="1">
              <a:off x="4222080" y="2279519"/>
              <a:ext cx="884779" cy="3955677"/>
            </a:xfrm>
            <a:prstGeom prst="curvedConnector3">
              <a:avLst>
                <a:gd name="adj1" fmla="val 155631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382787" y="4299638"/>
              <a:ext cx="2082621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err="1" smtClean="0"/>
                <a:t>스페셜</a:t>
              </a:r>
              <a:r>
                <a:rPr lang="ko-KR" altLang="en-US" sz="2000" dirty="0" smtClean="0"/>
                <a:t> </a:t>
              </a:r>
              <a:r>
                <a:rPr lang="ko-KR" altLang="en-US" sz="2000" err="1" smtClean="0"/>
                <a:t>행성석</a:t>
              </a:r>
              <a:r>
                <a:rPr lang="ko-KR" altLang="en-US" sz="2000" smtClean="0"/>
                <a:t> </a:t>
              </a:r>
              <a:r>
                <a:rPr lang="en-US" altLang="ko-KR" sz="2000" dirty="0" smtClean="0"/>
                <a:t>+</a:t>
              </a:r>
              <a:endParaRPr lang="ko-KR" altLang="en-US" sz="2000" dirty="0"/>
            </a:p>
          </p:txBody>
        </p:sp>
        <p:cxnSp>
          <p:nvCxnSpPr>
            <p:cNvPr id="25" name="구부러진 연결선 24"/>
            <p:cNvCxnSpPr>
              <a:stCxn id="12" idx="2"/>
              <a:endCxn id="22" idx="2"/>
            </p:cNvCxnSpPr>
            <p:nvPr/>
          </p:nvCxnSpPr>
          <p:spPr>
            <a:xfrm rot="16200000" flipH="1">
              <a:off x="5612975" y="888624"/>
              <a:ext cx="884779" cy="6737467"/>
            </a:xfrm>
            <a:prstGeom prst="curvedConnector3">
              <a:avLst>
                <a:gd name="adj1" fmla="val 198460"/>
              </a:avLst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839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406</Words>
  <Application>Microsoft Office PowerPoint</Application>
  <PresentationFormat>와이드스크린</PresentationFormat>
  <Paragraphs>134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홈가든 시즌 7 컨셉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꽃 행성</vt:lpstr>
      <vt:lpstr>꽃 행성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신비한 나무</vt:lpstr>
      <vt:lpstr>등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7 제안서</dc:title>
  <dc:creator>안명선</dc:creator>
  <cp:lastModifiedBy>안명선</cp:lastModifiedBy>
  <cp:revision>100</cp:revision>
  <dcterms:created xsi:type="dcterms:W3CDTF">2019-01-24T01:17:35Z</dcterms:created>
  <dcterms:modified xsi:type="dcterms:W3CDTF">2019-04-25T07:12:22Z</dcterms:modified>
</cp:coreProperties>
</file>